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8" r:id="rId1"/>
  </p:sldMasterIdLst>
  <p:sldIdLst>
    <p:sldId id="256" r:id="rId2"/>
    <p:sldId id="257" r:id="rId3"/>
    <p:sldId id="258" r:id="rId4"/>
    <p:sldId id="259" r:id="rId5"/>
    <p:sldId id="260" r:id="rId6"/>
    <p:sldId id="275" r:id="rId7"/>
    <p:sldId id="277" r:id="rId8"/>
    <p:sldId id="278" r:id="rId9"/>
    <p:sldId id="263" r:id="rId10"/>
    <p:sldId id="265" r:id="rId11"/>
    <p:sldId id="279" r:id="rId12"/>
    <p:sldId id="264" r:id="rId13"/>
    <p:sldId id="266" r:id="rId14"/>
    <p:sldId id="274" r:id="rId15"/>
    <p:sldId id="280" r:id="rId16"/>
    <p:sldId id="271" r:id="rId17"/>
    <p:sldId id="269" r:id="rId18"/>
    <p:sldId id="272" r:id="rId19"/>
    <p:sldId id="270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15" autoAdjust="0"/>
    <p:restoredTop sz="94627" autoAdjust="0"/>
  </p:normalViewPr>
  <p:slideViewPr>
    <p:cSldViewPr snapToGrid="0" showGuides="1">
      <p:cViewPr varScale="1">
        <p:scale>
          <a:sx n="115" d="100"/>
          <a:sy n="115" d="100"/>
        </p:scale>
        <p:origin x="19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21.12.2025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631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21.12.2025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E99BE6-0BB0-F601-1461-B2DB236ED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13" b="7813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72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21.12.2025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017CC8-40BA-C576-6DE5-3E29FA78C5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13" b="7813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67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21.12.2025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410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21.12.2025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88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21.12.2025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8629B3F-188A-CB98-CF36-E676400CB2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13" b="7813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6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21.12.2025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6080ED48-CF36-9404-17AA-A2B8F320BE95}"/>
              </a:ext>
            </a:extLst>
          </p:cNvPr>
          <p:cNvGrpSpPr/>
          <p:nvPr userDrawn="1"/>
        </p:nvGrpSpPr>
        <p:grpSpPr>
          <a:xfrm>
            <a:off x="0" y="0"/>
            <a:ext cx="12191999" cy="6857999"/>
            <a:chOff x="0" y="0"/>
            <a:chExt cx="12191999" cy="6857999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4FF21407-25BA-F21A-AB1B-38664AA5D4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7813" b="7813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134EEC8E-01AC-9FFD-A771-1C700E2F12A8}"/>
                </a:ext>
              </a:extLst>
            </p:cNvPr>
            <p:cNvSpPr/>
            <p:nvPr userDrawn="1"/>
          </p:nvSpPr>
          <p:spPr>
            <a:xfrm>
              <a:off x="730525" y="638728"/>
              <a:ext cx="10730948" cy="5581098"/>
            </a:xfrm>
            <a:prstGeom prst="roundRect">
              <a:avLst/>
            </a:prstGeom>
            <a:solidFill>
              <a:schemeClr val="accent5">
                <a:lumMod val="5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80763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21.12.2025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DC692BF-AB85-A38E-CEAF-7F8EF66D1501}"/>
              </a:ext>
            </a:extLst>
          </p:cNvPr>
          <p:cNvGrpSpPr/>
          <p:nvPr userDrawn="1"/>
        </p:nvGrpSpPr>
        <p:grpSpPr>
          <a:xfrm>
            <a:off x="0" y="1"/>
            <a:ext cx="12191999" cy="6857999"/>
            <a:chOff x="0" y="1"/>
            <a:chExt cx="12191999" cy="6857999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0BC491A5-FCEC-C0DB-25E8-9F24AB596F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7813" b="7813"/>
            <a:stretch>
              <a:fillRect/>
            </a:stretch>
          </p:blipFill>
          <p:spPr>
            <a:xfrm>
              <a:off x="0" y="1"/>
              <a:ext cx="12191999" cy="6857999"/>
            </a:xfrm>
            <a:prstGeom prst="rect">
              <a:avLst/>
            </a:prstGeom>
          </p:spPr>
        </p:pic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63578DDD-2BE2-7687-517D-04D8FA1B9DBA}"/>
                </a:ext>
              </a:extLst>
            </p:cNvPr>
            <p:cNvSpPr/>
            <p:nvPr userDrawn="1"/>
          </p:nvSpPr>
          <p:spPr>
            <a:xfrm>
              <a:off x="730525" y="638728"/>
              <a:ext cx="10730948" cy="5581098"/>
            </a:xfrm>
            <a:prstGeom prst="roundRect">
              <a:avLst/>
            </a:prstGeom>
            <a:solidFill>
              <a:schemeClr val="accent5">
                <a:lumMod val="5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642413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21.12.2025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FC5155-BD76-1E8A-9F1B-DBD1B686B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13" b="7813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5B84D93-05EB-049C-A3A6-08494B8D2C83}"/>
              </a:ext>
            </a:extLst>
          </p:cNvPr>
          <p:cNvSpPr/>
          <p:nvPr userDrawn="1"/>
        </p:nvSpPr>
        <p:spPr>
          <a:xfrm>
            <a:off x="730525" y="638450"/>
            <a:ext cx="10730948" cy="5581098"/>
          </a:xfrm>
          <a:prstGeom prst="roundRect">
            <a:avLst/>
          </a:prstGeom>
          <a:solidFill>
            <a:schemeClr val="accent5">
              <a:lumMod val="5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882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21.12.2025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2E828AB-B2AF-663B-89EE-5D0C83D7BD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13" b="7813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04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21.12.2025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8D3D2D-52AA-15EA-C1D5-B4E889A76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13" b="7813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11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0C14E-580F-40DF-916C-131FF519A90C}" type="datetimeFigureOut">
              <a:rPr lang="ru-RU" smtClean="0"/>
              <a:t>21.12.2025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087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14B87F1-F1D4-6069-39BA-6DD37FF48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3" b="7813"/>
          <a:stretch>
            <a:fillRect/>
          </a:stretch>
        </p:blipFill>
        <p:spPr>
          <a:xfrm>
            <a:off x="-1" y="-1"/>
            <a:ext cx="12191999" cy="6857999"/>
          </a:xfrm>
          <a:prstGeom prst="rect">
            <a:avLst/>
          </a:prstGeom>
        </p:spPr>
      </p:pic>
      <p:sp>
        <p:nvSpPr>
          <p:cNvPr id="26" name="Полилиния: фигура 25">
            <a:extLst>
              <a:ext uri="{FF2B5EF4-FFF2-40B4-BE49-F238E27FC236}">
                <a16:creationId xmlns:a16="http://schemas.microsoft.com/office/drawing/2014/main" id="{4BE6B2BD-6A9C-9142-B9C6-57D504FDBE37}"/>
              </a:ext>
            </a:extLst>
          </p:cNvPr>
          <p:cNvSpPr/>
          <p:nvPr/>
        </p:nvSpPr>
        <p:spPr>
          <a:xfrm>
            <a:off x="827534" y="-2"/>
            <a:ext cx="11364466" cy="6858000"/>
          </a:xfrm>
          <a:custGeom>
            <a:avLst/>
            <a:gdLst/>
            <a:ahLst/>
            <a:cxnLst/>
            <a:rect l="l" t="t" r="r" b="b"/>
            <a:pathLst>
              <a:path w="11364466" h="6858000">
                <a:moveTo>
                  <a:pt x="7909953" y="6390934"/>
                </a:moveTo>
                <a:lnTo>
                  <a:pt x="7931719" y="6390934"/>
                </a:lnTo>
                <a:lnTo>
                  <a:pt x="7931719" y="6443172"/>
                </a:lnTo>
                <a:lnTo>
                  <a:pt x="7899238" y="6443172"/>
                </a:lnTo>
                <a:cubicBezTo>
                  <a:pt x="7906381" y="6425722"/>
                  <a:pt x="7909953" y="6408757"/>
                  <a:pt x="7909953" y="6392277"/>
                </a:cubicBezTo>
                <a:close/>
                <a:moveTo>
                  <a:pt x="7765366" y="6386357"/>
                </a:moveTo>
                <a:cubicBezTo>
                  <a:pt x="7771617" y="6386357"/>
                  <a:pt x="7776864" y="6388869"/>
                  <a:pt x="7781105" y="6393892"/>
                </a:cubicBezTo>
                <a:cubicBezTo>
                  <a:pt x="7785347" y="6398914"/>
                  <a:pt x="7787468" y="6406561"/>
                  <a:pt x="7787468" y="6416830"/>
                </a:cubicBezTo>
                <a:cubicBezTo>
                  <a:pt x="7787468" y="6427843"/>
                  <a:pt x="7785365" y="6435842"/>
                  <a:pt x="7781161" y="6440828"/>
                </a:cubicBezTo>
                <a:cubicBezTo>
                  <a:pt x="7776956" y="6445814"/>
                  <a:pt x="7771580" y="6448307"/>
                  <a:pt x="7765032" y="6448307"/>
                </a:cubicBezTo>
                <a:cubicBezTo>
                  <a:pt x="7758558" y="6448307"/>
                  <a:pt x="7753181" y="6445777"/>
                  <a:pt x="7748902" y="6440717"/>
                </a:cubicBezTo>
                <a:cubicBezTo>
                  <a:pt x="7744624" y="6435656"/>
                  <a:pt x="7742484" y="6427843"/>
                  <a:pt x="7742484" y="6417276"/>
                </a:cubicBezTo>
                <a:cubicBezTo>
                  <a:pt x="7742484" y="6406858"/>
                  <a:pt x="7744642" y="6399101"/>
                  <a:pt x="7748958" y="6394003"/>
                </a:cubicBezTo>
                <a:cubicBezTo>
                  <a:pt x="7753274" y="6388906"/>
                  <a:pt x="7758744" y="6386357"/>
                  <a:pt x="7765366" y="6386357"/>
                </a:cubicBezTo>
                <a:close/>
                <a:moveTo>
                  <a:pt x="7866756" y="6357782"/>
                </a:moveTo>
                <a:lnTo>
                  <a:pt x="7866756" y="6384606"/>
                </a:lnTo>
                <a:cubicBezTo>
                  <a:pt x="7866756" y="6408748"/>
                  <a:pt x="7862588" y="6428270"/>
                  <a:pt x="7854254" y="6443172"/>
                </a:cubicBezTo>
                <a:lnTo>
                  <a:pt x="7842757" y="6443172"/>
                </a:lnTo>
                <a:lnTo>
                  <a:pt x="7842757" y="6510145"/>
                </a:lnTo>
                <a:lnTo>
                  <a:pt x="7874346" y="6510145"/>
                </a:lnTo>
                <a:lnTo>
                  <a:pt x="7874346" y="6476324"/>
                </a:lnTo>
                <a:lnTo>
                  <a:pt x="7958285" y="6476324"/>
                </a:lnTo>
                <a:lnTo>
                  <a:pt x="7958285" y="6510145"/>
                </a:lnTo>
                <a:lnTo>
                  <a:pt x="7989762" y="6510145"/>
                </a:lnTo>
                <a:lnTo>
                  <a:pt x="7989762" y="6443172"/>
                </a:lnTo>
                <a:lnTo>
                  <a:pt x="7977261" y="6443172"/>
                </a:lnTo>
                <a:lnTo>
                  <a:pt x="7977261" y="6357782"/>
                </a:lnTo>
                <a:close/>
                <a:moveTo>
                  <a:pt x="7589787" y="6357782"/>
                </a:moveTo>
                <a:lnTo>
                  <a:pt x="7589787" y="6476324"/>
                </a:lnTo>
                <a:lnTo>
                  <a:pt x="7635328" y="6476324"/>
                </a:lnTo>
                <a:lnTo>
                  <a:pt x="7635328" y="6390934"/>
                </a:lnTo>
                <a:lnTo>
                  <a:pt x="7685781" y="6390934"/>
                </a:lnTo>
                <a:lnTo>
                  <a:pt x="7685781" y="6357782"/>
                </a:lnTo>
                <a:close/>
                <a:moveTo>
                  <a:pt x="7764697" y="6355103"/>
                </a:moveTo>
                <a:cubicBezTo>
                  <a:pt x="7743935" y="6355103"/>
                  <a:pt x="7727453" y="6360963"/>
                  <a:pt x="7715249" y="6372684"/>
                </a:cubicBezTo>
                <a:cubicBezTo>
                  <a:pt x="7703045" y="6384404"/>
                  <a:pt x="7696943" y="6399305"/>
                  <a:pt x="7696943" y="6417388"/>
                </a:cubicBezTo>
                <a:cubicBezTo>
                  <a:pt x="7696943" y="6436810"/>
                  <a:pt x="7704161" y="6452511"/>
                  <a:pt x="7718597" y="6464492"/>
                </a:cubicBezTo>
                <a:cubicBezTo>
                  <a:pt x="7730355" y="6474166"/>
                  <a:pt x="7745758" y="6479003"/>
                  <a:pt x="7764808" y="6479003"/>
                </a:cubicBezTo>
                <a:cubicBezTo>
                  <a:pt x="7786165" y="6479003"/>
                  <a:pt x="7802890" y="6473180"/>
                  <a:pt x="7814982" y="6461534"/>
                </a:cubicBezTo>
                <a:cubicBezTo>
                  <a:pt x="7827074" y="6449888"/>
                  <a:pt x="7833121" y="6434950"/>
                  <a:pt x="7833121" y="6416718"/>
                </a:cubicBezTo>
                <a:cubicBezTo>
                  <a:pt x="7833121" y="6400496"/>
                  <a:pt x="7828246" y="6386841"/>
                  <a:pt x="7818498" y="6375753"/>
                </a:cubicBezTo>
                <a:cubicBezTo>
                  <a:pt x="7806369" y="6361987"/>
                  <a:pt x="7788435" y="6355103"/>
                  <a:pt x="7764697" y="6355103"/>
                </a:cubicBezTo>
                <a:close/>
                <a:moveTo>
                  <a:pt x="7116885" y="6340146"/>
                </a:moveTo>
                <a:cubicBezTo>
                  <a:pt x="7124252" y="6340146"/>
                  <a:pt x="7129778" y="6343885"/>
                  <a:pt x="7133461" y="6351364"/>
                </a:cubicBezTo>
                <a:cubicBezTo>
                  <a:pt x="7137145" y="6358843"/>
                  <a:pt x="7138986" y="6373446"/>
                  <a:pt x="7138986" y="6395175"/>
                </a:cubicBezTo>
                <a:cubicBezTo>
                  <a:pt x="7138986" y="6409984"/>
                  <a:pt x="7138187" y="6420885"/>
                  <a:pt x="7136587" y="6427880"/>
                </a:cubicBezTo>
                <a:cubicBezTo>
                  <a:pt x="7134987" y="6434875"/>
                  <a:pt x="7132494" y="6439991"/>
                  <a:pt x="7129108" y="6443228"/>
                </a:cubicBezTo>
                <a:cubicBezTo>
                  <a:pt x="7125722" y="6446465"/>
                  <a:pt x="7121722" y="6448084"/>
                  <a:pt x="7117109" y="6448084"/>
                </a:cubicBezTo>
                <a:cubicBezTo>
                  <a:pt x="7110114" y="6448084"/>
                  <a:pt x="7104775" y="6444270"/>
                  <a:pt x="7101091" y="6436642"/>
                </a:cubicBezTo>
                <a:cubicBezTo>
                  <a:pt x="7097408" y="6429015"/>
                  <a:pt x="7095566" y="6414783"/>
                  <a:pt x="7095566" y="6393947"/>
                </a:cubicBezTo>
                <a:cubicBezTo>
                  <a:pt x="7095566" y="6373335"/>
                  <a:pt x="7097240" y="6359215"/>
                  <a:pt x="7100589" y="6351587"/>
                </a:cubicBezTo>
                <a:cubicBezTo>
                  <a:pt x="7103937" y="6343960"/>
                  <a:pt x="7109370" y="6340146"/>
                  <a:pt x="7116885" y="6340146"/>
                </a:cubicBezTo>
                <a:close/>
                <a:moveTo>
                  <a:pt x="7373688" y="6312687"/>
                </a:moveTo>
                <a:lnTo>
                  <a:pt x="7359289" y="6400645"/>
                </a:lnTo>
                <a:lnTo>
                  <a:pt x="7398022" y="6406226"/>
                </a:lnTo>
                <a:cubicBezTo>
                  <a:pt x="7401668" y="6402133"/>
                  <a:pt x="7405017" y="6399305"/>
                  <a:pt x="7408068" y="6397742"/>
                </a:cubicBezTo>
                <a:cubicBezTo>
                  <a:pt x="7412160" y="6395584"/>
                  <a:pt x="7416402" y="6394505"/>
                  <a:pt x="7420792" y="6394505"/>
                </a:cubicBezTo>
                <a:cubicBezTo>
                  <a:pt x="7427713" y="6394505"/>
                  <a:pt x="7433257" y="6396775"/>
                  <a:pt x="7437424" y="6401314"/>
                </a:cubicBezTo>
                <a:cubicBezTo>
                  <a:pt x="7441591" y="6405854"/>
                  <a:pt x="7443675" y="6412997"/>
                  <a:pt x="7443675" y="6422746"/>
                </a:cubicBezTo>
                <a:cubicBezTo>
                  <a:pt x="7443675" y="6432271"/>
                  <a:pt x="7441610" y="6439433"/>
                  <a:pt x="7437480" y="6444233"/>
                </a:cubicBezTo>
                <a:cubicBezTo>
                  <a:pt x="7433350" y="6449032"/>
                  <a:pt x="7428122" y="6451432"/>
                  <a:pt x="7421797" y="6451432"/>
                </a:cubicBezTo>
                <a:cubicBezTo>
                  <a:pt x="7416142" y="6451432"/>
                  <a:pt x="7411267" y="6449516"/>
                  <a:pt x="7407175" y="6445684"/>
                </a:cubicBezTo>
                <a:cubicBezTo>
                  <a:pt x="7403082" y="6441851"/>
                  <a:pt x="7400477" y="6436252"/>
                  <a:pt x="7399361" y="6428885"/>
                </a:cubicBezTo>
                <a:lnTo>
                  <a:pt x="7353373" y="6433908"/>
                </a:lnTo>
                <a:cubicBezTo>
                  <a:pt x="7355606" y="6441572"/>
                  <a:pt x="7358396" y="6447972"/>
                  <a:pt x="7361745" y="6453107"/>
                </a:cubicBezTo>
                <a:cubicBezTo>
                  <a:pt x="7365094" y="6458241"/>
                  <a:pt x="7369465" y="6462836"/>
                  <a:pt x="7374860" y="6466892"/>
                </a:cubicBezTo>
                <a:cubicBezTo>
                  <a:pt x="7380255" y="6470947"/>
                  <a:pt x="7386804" y="6473998"/>
                  <a:pt x="7394506" y="6476045"/>
                </a:cubicBezTo>
                <a:cubicBezTo>
                  <a:pt x="7402208" y="6478091"/>
                  <a:pt x="7411453" y="6479114"/>
                  <a:pt x="7422244" y="6479114"/>
                </a:cubicBezTo>
                <a:cubicBezTo>
                  <a:pt x="7437275" y="6479114"/>
                  <a:pt x="7449609" y="6476547"/>
                  <a:pt x="7459246" y="6471412"/>
                </a:cubicBezTo>
                <a:cubicBezTo>
                  <a:pt x="7468883" y="6466278"/>
                  <a:pt x="7476324" y="6458836"/>
                  <a:pt x="7481570" y="6449088"/>
                </a:cubicBezTo>
                <a:cubicBezTo>
                  <a:pt x="7486816" y="6439340"/>
                  <a:pt x="7489439" y="6429182"/>
                  <a:pt x="7489439" y="6418616"/>
                </a:cubicBezTo>
                <a:cubicBezTo>
                  <a:pt x="7489439" y="6403584"/>
                  <a:pt x="7484342" y="6391120"/>
                  <a:pt x="7474147" y="6381223"/>
                </a:cubicBezTo>
                <a:cubicBezTo>
                  <a:pt x="7463953" y="6371326"/>
                  <a:pt x="7450670" y="6366377"/>
                  <a:pt x="7434299" y="6366377"/>
                </a:cubicBezTo>
                <a:cubicBezTo>
                  <a:pt x="7429462" y="6366377"/>
                  <a:pt x="7424569" y="6366972"/>
                  <a:pt x="7419620" y="6368163"/>
                </a:cubicBezTo>
                <a:cubicBezTo>
                  <a:pt x="7414672" y="6369354"/>
                  <a:pt x="7409668" y="6371139"/>
                  <a:pt x="7404607" y="6373521"/>
                </a:cubicBezTo>
                <a:lnTo>
                  <a:pt x="7408514" y="6348964"/>
                </a:lnTo>
                <a:lnTo>
                  <a:pt x="7481626" y="6348964"/>
                </a:lnTo>
                <a:lnTo>
                  <a:pt x="7481626" y="6312687"/>
                </a:lnTo>
                <a:close/>
                <a:moveTo>
                  <a:pt x="7268839" y="6309897"/>
                </a:moveTo>
                <a:cubicBezTo>
                  <a:pt x="7253510" y="6309897"/>
                  <a:pt x="7241510" y="6311813"/>
                  <a:pt x="7232841" y="6315645"/>
                </a:cubicBezTo>
                <a:cubicBezTo>
                  <a:pt x="7224172" y="6319478"/>
                  <a:pt x="7217456" y="6324984"/>
                  <a:pt x="7212694" y="6332165"/>
                </a:cubicBezTo>
                <a:cubicBezTo>
                  <a:pt x="7207931" y="6339346"/>
                  <a:pt x="7204657" y="6349336"/>
                  <a:pt x="7202871" y="6362135"/>
                </a:cubicBezTo>
                <a:lnTo>
                  <a:pt x="7248412" y="6365819"/>
                </a:lnTo>
                <a:cubicBezTo>
                  <a:pt x="7249677" y="6356592"/>
                  <a:pt x="7252152" y="6350155"/>
                  <a:pt x="7255835" y="6346508"/>
                </a:cubicBezTo>
                <a:cubicBezTo>
                  <a:pt x="7259519" y="6342862"/>
                  <a:pt x="7264262" y="6341039"/>
                  <a:pt x="7270067" y="6341039"/>
                </a:cubicBezTo>
                <a:cubicBezTo>
                  <a:pt x="7275648" y="6341039"/>
                  <a:pt x="7280280" y="6342806"/>
                  <a:pt x="7283964" y="6346341"/>
                </a:cubicBezTo>
                <a:cubicBezTo>
                  <a:pt x="7287647" y="6349876"/>
                  <a:pt x="7289489" y="6354136"/>
                  <a:pt x="7289489" y="6359122"/>
                </a:cubicBezTo>
                <a:cubicBezTo>
                  <a:pt x="7289489" y="6363735"/>
                  <a:pt x="7287628" y="6368609"/>
                  <a:pt x="7283908" y="6373744"/>
                </a:cubicBezTo>
                <a:cubicBezTo>
                  <a:pt x="7280187" y="6378879"/>
                  <a:pt x="7271667" y="6386394"/>
                  <a:pt x="7258347" y="6396291"/>
                </a:cubicBezTo>
                <a:cubicBezTo>
                  <a:pt x="7236543" y="6412439"/>
                  <a:pt x="7221679" y="6426448"/>
                  <a:pt x="7213754" y="6438317"/>
                </a:cubicBezTo>
                <a:cubicBezTo>
                  <a:pt x="7205829" y="6450186"/>
                  <a:pt x="7201085" y="6462855"/>
                  <a:pt x="7199522" y="6476324"/>
                </a:cubicBezTo>
                <a:lnTo>
                  <a:pt x="7335923" y="6476324"/>
                </a:lnTo>
                <a:lnTo>
                  <a:pt x="7335923" y="6439266"/>
                </a:lnTo>
                <a:lnTo>
                  <a:pt x="7264932" y="6439266"/>
                </a:lnTo>
                <a:cubicBezTo>
                  <a:pt x="7269099" y="6435173"/>
                  <a:pt x="7272727" y="6431861"/>
                  <a:pt x="7275815" y="6429331"/>
                </a:cubicBezTo>
                <a:cubicBezTo>
                  <a:pt x="7278904" y="6426801"/>
                  <a:pt x="7285024" y="6422374"/>
                  <a:pt x="7294177" y="6416048"/>
                </a:cubicBezTo>
                <a:cubicBezTo>
                  <a:pt x="7309581" y="6405184"/>
                  <a:pt x="7320203" y="6395212"/>
                  <a:pt x="7326045" y="6386134"/>
                </a:cubicBezTo>
                <a:cubicBezTo>
                  <a:pt x="7331886" y="6377055"/>
                  <a:pt x="7334807" y="6367530"/>
                  <a:pt x="7334807" y="6357559"/>
                </a:cubicBezTo>
                <a:cubicBezTo>
                  <a:pt x="7334807" y="6348183"/>
                  <a:pt x="7332258" y="6339718"/>
                  <a:pt x="7327161" y="6332165"/>
                </a:cubicBezTo>
                <a:cubicBezTo>
                  <a:pt x="7322064" y="6324612"/>
                  <a:pt x="7315069" y="6319012"/>
                  <a:pt x="7306176" y="6315366"/>
                </a:cubicBezTo>
                <a:cubicBezTo>
                  <a:pt x="7297284" y="6311720"/>
                  <a:pt x="7284838" y="6309897"/>
                  <a:pt x="7268839" y="6309897"/>
                </a:cubicBezTo>
                <a:close/>
                <a:moveTo>
                  <a:pt x="7118448" y="6309897"/>
                </a:moveTo>
                <a:cubicBezTo>
                  <a:pt x="7095529" y="6309897"/>
                  <a:pt x="7078469" y="6316110"/>
                  <a:pt x="7067270" y="6328537"/>
                </a:cubicBezTo>
                <a:cubicBezTo>
                  <a:pt x="7056071" y="6340965"/>
                  <a:pt x="7050471" y="6362731"/>
                  <a:pt x="7050471" y="6393836"/>
                </a:cubicBezTo>
                <a:cubicBezTo>
                  <a:pt x="7050471" y="6406486"/>
                  <a:pt x="7051569" y="6418039"/>
                  <a:pt x="7053764" y="6428494"/>
                </a:cubicBezTo>
                <a:cubicBezTo>
                  <a:pt x="7055959" y="6438949"/>
                  <a:pt x="7059029" y="6447191"/>
                  <a:pt x="7062972" y="6453218"/>
                </a:cubicBezTo>
                <a:cubicBezTo>
                  <a:pt x="7068405" y="6461701"/>
                  <a:pt x="7075362" y="6468138"/>
                  <a:pt x="7083846" y="6472529"/>
                </a:cubicBezTo>
                <a:cubicBezTo>
                  <a:pt x="7092329" y="6476919"/>
                  <a:pt x="7103454" y="6479114"/>
                  <a:pt x="7117220" y="6479114"/>
                </a:cubicBezTo>
                <a:cubicBezTo>
                  <a:pt x="7141777" y="6479114"/>
                  <a:pt x="7159078" y="6472231"/>
                  <a:pt x="7169124" y="6458464"/>
                </a:cubicBezTo>
                <a:cubicBezTo>
                  <a:pt x="7179170" y="6444698"/>
                  <a:pt x="7184193" y="6422969"/>
                  <a:pt x="7184193" y="6393278"/>
                </a:cubicBezTo>
                <a:cubicBezTo>
                  <a:pt x="7184193" y="6380032"/>
                  <a:pt x="7182667" y="6367307"/>
                  <a:pt x="7179617" y="6355103"/>
                </a:cubicBezTo>
                <a:cubicBezTo>
                  <a:pt x="7178054" y="6348704"/>
                  <a:pt x="7175989" y="6343104"/>
                  <a:pt x="7173422" y="6338304"/>
                </a:cubicBezTo>
                <a:cubicBezTo>
                  <a:pt x="7170854" y="6333505"/>
                  <a:pt x="7167338" y="6328928"/>
                  <a:pt x="7162873" y="6324575"/>
                </a:cubicBezTo>
                <a:cubicBezTo>
                  <a:pt x="7158409" y="6320222"/>
                  <a:pt x="7152641" y="6316687"/>
                  <a:pt x="7145572" y="6313971"/>
                </a:cubicBezTo>
                <a:cubicBezTo>
                  <a:pt x="7138503" y="6311255"/>
                  <a:pt x="7129461" y="6309897"/>
                  <a:pt x="7118448" y="6309897"/>
                </a:cubicBezTo>
                <a:close/>
                <a:moveTo>
                  <a:pt x="6964039" y="6309897"/>
                </a:moveTo>
                <a:cubicBezTo>
                  <a:pt x="6948710" y="6309897"/>
                  <a:pt x="6936710" y="6311813"/>
                  <a:pt x="6928041" y="6315645"/>
                </a:cubicBezTo>
                <a:cubicBezTo>
                  <a:pt x="6919372" y="6319478"/>
                  <a:pt x="6912656" y="6324984"/>
                  <a:pt x="6907894" y="6332165"/>
                </a:cubicBezTo>
                <a:cubicBezTo>
                  <a:pt x="6903131" y="6339346"/>
                  <a:pt x="6899857" y="6349336"/>
                  <a:pt x="6898071" y="6362135"/>
                </a:cubicBezTo>
                <a:lnTo>
                  <a:pt x="6943612" y="6365819"/>
                </a:lnTo>
                <a:cubicBezTo>
                  <a:pt x="6944877" y="6356592"/>
                  <a:pt x="6947352" y="6350155"/>
                  <a:pt x="6951035" y="6346508"/>
                </a:cubicBezTo>
                <a:cubicBezTo>
                  <a:pt x="6954719" y="6342862"/>
                  <a:pt x="6959463" y="6341039"/>
                  <a:pt x="6965267" y="6341039"/>
                </a:cubicBezTo>
                <a:cubicBezTo>
                  <a:pt x="6970848" y="6341039"/>
                  <a:pt x="6975480" y="6342806"/>
                  <a:pt x="6979164" y="6346341"/>
                </a:cubicBezTo>
                <a:cubicBezTo>
                  <a:pt x="6982847" y="6349876"/>
                  <a:pt x="6984689" y="6354136"/>
                  <a:pt x="6984689" y="6359122"/>
                </a:cubicBezTo>
                <a:cubicBezTo>
                  <a:pt x="6984689" y="6363735"/>
                  <a:pt x="6982829" y="6368609"/>
                  <a:pt x="6979108" y="6373744"/>
                </a:cubicBezTo>
                <a:cubicBezTo>
                  <a:pt x="6975387" y="6378879"/>
                  <a:pt x="6966867" y="6386394"/>
                  <a:pt x="6953547" y="6396291"/>
                </a:cubicBezTo>
                <a:cubicBezTo>
                  <a:pt x="6931743" y="6412439"/>
                  <a:pt x="6916879" y="6426448"/>
                  <a:pt x="6908954" y="6438317"/>
                </a:cubicBezTo>
                <a:cubicBezTo>
                  <a:pt x="6901029" y="6450186"/>
                  <a:pt x="6896285" y="6462855"/>
                  <a:pt x="6894722" y="6476324"/>
                </a:cubicBezTo>
                <a:lnTo>
                  <a:pt x="7031123" y="6476324"/>
                </a:lnTo>
                <a:lnTo>
                  <a:pt x="7031123" y="6439266"/>
                </a:lnTo>
                <a:lnTo>
                  <a:pt x="6960132" y="6439266"/>
                </a:lnTo>
                <a:cubicBezTo>
                  <a:pt x="6964299" y="6435173"/>
                  <a:pt x="6967927" y="6431861"/>
                  <a:pt x="6971015" y="6429331"/>
                </a:cubicBezTo>
                <a:cubicBezTo>
                  <a:pt x="6974104" y="6426801"/>
                  <a:pt x="6980224" y="6422374"/>
                  <a:pt x="6989377" y="6416048"/>
                </a:cubicBezTo>
                <a:cubicBezTo>
                  <a:pt x="7004781" y="6405184"/>
                  <a:pt x="7015403" y="6395212"/>
                  <a:pt x="7021245" y="6386134"/>
                </a:cubicBezTo>
                <a:cubicBezTo>
                  <a:pt x="7027086" y="6377055"/>
                  <a:pt x="7030007" y="6367530"/>
                  <a:pt x="7030007" y="6357559"/>
                </a:cubicBezTo>
                <a:cubicBezTo>
                  <a:pt x="7030007" y="6348183"/>
                  <a:pt x="7027458" y="6339718"/>
                  <a:pt x="7022361" y="6332165"/>
                </a:cubicBezTo>
                <a:cubicBezTo>
                  <a:pt x="7017264" y="6324612"/>
                  <a:pt x="7010269" y="6319012"/>
                  <a:pt x="7001376" y="6315366"/>
                </a:cubicBezTo>
                <a:cubicBezTo>
                  <a:pt x="6992484" y="6311720"/>
                  <a:pt x="6980038" y="6309897"/>
                  <a:pt x="6964039" y="6309897"/>
                </a:cubicBezTo>
                <a:close/>
                <a:moveTo>
                  <a:pt x="6354506" y="4916942"/>
                </a:moveTo>
                <a:lnTo>
                  <a:pt x="6354506" y="4924198"/>
                </a:lnTo>
                <a:cubicBezTo>
                  <a:pt x="6354506" y="4929853"/>
                  <a:pt x="6353595" y="4934448"/>
                  <a:pt x="6351772" y="4937983"/>
                </a:cubicBezTo>
                <a:cubicBezTo>
                  <a:pt x="6349948" y="4941517"/>
                  <a:pt x="6346860" y="4944513"/>
                  <a:pt x="6342507" y="4946968"/>
                </a:cubicBezTo>
                <a:cubicBezTo>
                  <a:pt x="6338154" y="4949424"/>
                  <a:pt x="6333447" y="4950652"/>
                  <a:pt x="6328387" y="4950652"/>
                </a:cubicBezTo>
                <a:cubicBezTo>
                  <a:pt x="6323550" y="4950652"/>
                  <a:pt x="6319885" y="4949517"/>
                  <a:pt x="6317392" y="4947247"/>
                </a:cubicBezTo>
                <a:cubicBezTo>
                  <a:pt x="6314899" y="4944978"/>
                  <a:pt x="6313653" y="4942057"/>
                  <a:pt x="6313653" y="4938485"/>
                </a:cubicBezTo>
                <a:cubicBezTo>
                  <a:pt x="6313653" y="4935360"/>
                  <a:pt x="6314918" y="4932569"/>
                  <a:pt x="6317448" y="4930114"/>
                </a:cubicBezTo>
                <a:cubicBezTo>
                  <a:pt x="6319904" y="4927732"/>
                  <a:pt x="6325745" y="4925314"/>
                  <a:pt x="6334973" y="4922858"/>
                </a:cubicBezTo>
                <a:cubicBezTo>
                  <a:pt x="6341744" y="4921147"/>
                  <a:pt x="6348255" y="4919175"/>
                  <a:pt x="6354506" y="4916942"/>
                </a:cubicBezTo>
                <a:close/>
                <a:moveTo>
                  <a:pt x="7613257" y="4905780"/>
                </a:moveTo>
                <a:lnTo>
                  <a:pt x="7639153" y="4905780"/>
                </a:lnTo>
                <a:cubicBezTo>
                  <a:pt x="7655004" y="4905780"/>
                  <a:pt x="7662929" y="4910803"/>
                  <a:pt x="7662929" y="4920849"/>
                </a:cubicBezTo>
                <a:cubicBezTo>
                  <a:pt x="7662929" y="4932309"/>
                  <a:pt x="7655004" y="4938039"/>
                  <a:pt x="7639153" y="4938039"/>
                </a:cubicBezTo>
                <a:lnTo>
                  <a:pt x="7613257" y="4938039"/>
                </a:lnTo>
                <a:close/>
                <a:moveTo>
                  <a:pt x="7794679" y="4904887"/>
                </a:moveTo>
                <a:lnTo>
                  <a:pt x="7820352" y="4904887"/>
                </a:lnTo>
                <a:cubicBezTo>
                  <a:pt x="7829207" y="4904887"/>
                  <a:pt x="7835402" y="4906357"/>
                  <a:pt x="7838936" y="4909296"/>
                </a:cubicBezTo>
                <a:cubicBezTo>
                  <a:pt x="7842471" y="4912236"/>
                  <a:pt x="7844238" y="4916124"/>
                  <a:pt x="7844238" y="4920961"/>
                </a:cubicBezTo>
                <a:cubicBezTo>
                  <a:pt x="7844238" y="4926170"/>
                  <a:pt x="7842452" y="4930318"/>
                  <a:pt x="7838881" y="4933406"/>
                </a:cubicBezTo>
                <a:cubicBezTo>
                  <a:pt x="7835309" y="4936495"/>
                  <a:pt x="7829170" y="4938039"/>
                  <a:pt x="7820463" y="4938039"/>
                </a:cubicBezTo>
                <a:lnTo>
                  <a:pt x="7794679" y="4938039"/>
                </a:lnTo>
                <a:close/>
                <a:moveTo>
                  <a:pt x="7469229" y="4898748"/>
                </a:moveTo>
                <a:cubicBezTo>
                  <a:pt x="7474959" y="4898748"/>
                  <a:pt x="7480000" y="4901055"/>
                  <a:pt x="7484353" y="4905668"/>
                </a:cubicBezTo>
                <a:cubicBezTo>
                  <a:pt x="7488707" y="4910282"/>
                  <a:pt x="7490883" y="4916198"/>
                  <a:pt x="7490883" y="4923416"/>
                </a:cubicBezTo>
                <a:cubicBezTo>
                  <a:pt x="7490883" y="4930560"/>
                  <a:pt x="7488725" y="4936457"/>
                  <a:pt x="7484409" y="4941108"/>
                </a:cubicBezTo>
                <a:cubicBezTo>
                  <a:pt x="7480093" y="4945759"/>
                  <a:pt x="7475219" y="4948085"/>
                  <a:pt x="7469787" y="4948085"/>
                </a:cubicBezTo>
                <a:cubicBezTo>
                  <a:pt x="7464131" y="4948085"/>
                  <a:pt x="7459109" y="4945796"/>
                  <a:pt x="7454718" y="4941220"/>
                </a:cubicBezTo>
                <a:cubicBezTo>
                  <a:pt x="7450328" y="4936643"/>
                  <a:pt x="7448132" y="4930746"/>
                  <a:pt x="7448132" y="4923528"/>
                </a:cubicBezTo>
                <a:cubicBezTo>
                  <a:pt x="7448132" y="4915938"/>
                  <a:pt x="7450235" y="4909910"/>
                  <a:pt x="7454439" y="4905445"/>
                </a:cubicBezTo>
                <a:cubicBezTo>
                  <a:pt x="7458643" y="4900980"/>
                  <a:pt x="7463573" y="4898748"/>
                  <a:pt x="7469229" y="4898748"/>
                </a:cubicBezTo>
                <a:close/>
                <a:moveTo>
                  <a:pt x="6783429" y="4898748"/>
                </a:moveTo>
                <a:cubicBezTo>
                  <a:pt x="6789159" y="4898748"/>
                  <a:pt x="6794200" y="4901055"/>
                  <a:pt x="6798554" y="4905668"/>
                </a:cubicBezTo>
                <a:cubicBezTo>
                  <a:pt x="6802907" y="4910282"/>
                  <a:pt x="6805083" y="4916198"/>
                  <a:pt x="6805083" y="4923416"/>
                </a:cubicBezTo>
                <a:cubicBezTo>
                  <a:pt x="6805083" y="4930560"/>
                  <a:pt x="6802925" y="4936457"/>
                  <a:pt x="6798609" y="4941108"/>
                </a:cubicBezTo>
                <a:cubicBezTo>
                  <a:pt x="6794293" y="4945759"/>
                  <a:pt x="6789419" y="4948084"/>
                  <a:pt x="6783987" y="4948084"/>
                </a:cubicBezTo>
                <a:cubicBezTo>
                  <a:pt x="6778332" y="4948084"/>
                  <a:pt x="6773309" y="4945796"/>
                  <a:pt x="6768918" y="4941220"/>
                </a:cubicBezTo>
                <a:cubicBezTo>
                  <a:pt x="6764528" y="4936643"/>
                  <a:pt x="6762333" y="4930746"/>
                  <a:pt x="6762333" y="4923528"/>
                </a:cubicBezTo>
                <a:cubicBezTo>
                  <a:pt x="6762333" y="4915938"/>
                  <a:pt x="6764435" y="4909910"/>
                  <a:pt x="6768639" y="4905445"/>
                </a:cubicBezTo>
                <a:cubicBezTo>
                  <a:pt x="6772843" y="4900980"/>
                  <a:pt x="6777773" y="4898748"/>
                  <a:pt x="6783429" y="4898748"/>
                </a:cubicBezTo>
                <a:close/>
                <a:moveTo>
                  <a:pt x="7912811" y="4895957"/>
                </a:moveTo>
                <a:lnTo>
                  <a:pt x="7912811" y="4931118"/>
                </a:lnTo>
                <a:lnTo>
                  <a:pt x="7978891" y="4931118"/>
                </a:lnTo>
                <a:lnTo>
                  <a:pt x="7978891" y="4895957"/>
                </a:lnTo>
                <a:close/>
                <a:moveTo>
                  <a:pt x="7017461" y="4895957"/>
                </a:moveTo>
                <a:lnTo>
                  <a:pt x="7017461" y="4931118"/>
                </a:lnTo>
                <a:lnTo>
                  <a:pt x="7083541" y="4931118"/>
                </a:lnTo>
                <a:lnTo>
                  <a:pt x="7083541" y="4895957"/>
                </a:lnTo>
                <a:close/>
                <a:moveTo>
                  <a:pt x="5739697" y="4885353"/>
                </a:moveTo>
                <a:cubicBezTo>
                  <a:pt x="5745055" y="4885353"/>
                  <a:pt x="5749594" y="4887604"/>
                  <a:pt x="5753315" y="4892107"/>
                </a:cubicBezTo>
                <a:cubicBezTo>
                  <a:pt x="5757036" y="4896609"/>
                  <a:pt x="5758896" y="4903659"/>
                  <a:pt x="5758896" y="4913259"/>
                </a:cubicBezTo>
                <a:cubicBezTo>
                  <a:pt x="5758896" y="4923677"/>
                  <a:pt x="5757110" y="4931062"/>
                  <a:pt x="5753538" y="4935416"/>
                </a:cubicBezTo>
                <a:cubicBezTo>
                  <a:pt x="5749966" y="4939769"/>
                  <a:pt x="5745539" y="4941945"/>
                  <a:pt x="5740255" y="4941945"/>
                </a:cubicBezTo>
                <a:cubicBezTo>
                  <a:pt x="5734228" y="4941945"/>
                  <a:pt x="5729242" y="4939676"/>
                  <a:pt x="5725298" y="4935136"/>
                </a:cubicBezTo>
                <a:cubicBezTo>
                  <a:pt x="5721354" y="4930597"/>
                  <a:pt x="5719382" y="4923639"/>
                  <a:pt x="5719382" y="4914263"/>
                </a:cubicBezTo>
                <a:cubicBezTo>
                  <a:pt x="5719382" y="4904069"/>
                  <a:pt x="5721317" y="4896702"/>
                  <a:pt x="5725187" y="4892162"/>
                </a:cubicBezTo>
                <a:cubicBezTo>
                  <a:pt x="5729056" y="4887623"/>
                  <a:pt x="5733893" y="4885353"/>
                  <a:pt x="5739697" y="4885353"/>
                </a:cubicBezTo>
                <a:close/>
                <a:moveTo>
                  <a:pt x="6120846" y="4854658"/>
                </a:moveTo>
                <a:lnTo>
                  <a:pt x="6120846" y="4973199"/>
                </a:lnTo>
                <a:lnTo>
                  <a:pt x="6166276" y="4973199"/>
                </a:lnTo>
                <a:lnTo>
                  <a:pt x="6166276" y="4887809"/>
                </a:lnTo>
                <a:lnTo>
                  <a:pt x="6200878" y="4887809"/>
                </a:lnTo>
                <a:lnTo>
                  <a:pt x="6200878" y="4973199"/>
                </a:lnTo>
                <a:lnTo>
                  <a:pt x="6246308" y="4973199"/>
                </a:lnTo>
                <a:lnTo>
                  <a:pt x="6246308" y="4854658"/>
                </a:lnTo>
                <a:close/>
                <a:moveTo>
                  <a:pt x="5968446" y="4854658"/>
                </a:moveTo>
                <a:lnTo>
                  <a:pt x="5968446" y="4973199"/>
                </a:lnTo>
                <a:lnTo>
                  <a:pt x="6013876" y="4973199"/>
                </a:lnTo>
                <a:lnTo>
                  <a:pt x="6013876" y="4887809"/>
                </a:lnTo>
                <a:lnTo>
                  <a:pt x="6048479" y="4887809"/>
                </a:lnTo>
                <a:lnTo>
                  <a:pt x="6048479" y="4973199"/>
                </a:lnTo>
                <a:lnTo>
                  <a:pt x="6093908" y="4973199"/>
                </a:lnTo>
                <a:lnTo>
                  <a:pt x="6093908" y="4854658"/>
                </a:lnTo>
                <a:close/>
                <a:moveTo>
                  <a:pt x="5812958" y="4854658"/>
                </a:moveTo>
                <a:lnTo>
                  <a:pt x="5862703" y="4973178"/>
                </a:lnTo>
                <a:cubicBezTo>
                  <a:pt x="5860398" y="4979512"/>
                  <a:pt x="5857592" y="4983908"/>
                  <a:pt x="5854283" y="4986366"/>
                </a:cubicBezTo>
                <a:cubicBezTo>
                  <a:pt x="5850975" y="4988825"/>
                  <a:pt x="5846644" y="4990054"/>
                  <a:pt x="5841291" y="4990054"/>
                </a:cubicBezTo>
                <a:cubicBezTo>
                  <a:pt x="5833261" y="4990054"/>
                  <a:pt x="5825975" y="4989012"/>
                  <a:pt x="5819432" y="4986929"/>
                </a:cubicBezTo>
                <a:lnTo>
                  <a:pt x="5823000" y="5018629"/>
                </a:lnTo>
                <a:cubicBezTo>
                  <a:pt x="5836687" y="5020415"/>
                  <a:pt x="5846803" y="5021308"/>
                  <a:pt x="5853349" y="5021308"/>
                </a:cubicBezTo>
                <a:cubicBezTo>
                  <a:pt x="5869490" y="5021308"/>
                  <a:pt x="5881503" y="5017733"/>
                  <a:pt x="5889387" y="5010584"/>
                </a:cubicBezTo>
                <a:cubicBezTo>
                  <a:pt x="5894966" y="5005520"/>
                  <a:pt x="5900433" y="4995765"/>
                  <a:pt x="5905788" y="4981318"/>
                </a:cubicBezTo>
                <a:lnTo>
                  <a:pt x="5952819" y="4854658"/>
                </a:lnTo>
                <a:lnTo>
                  <a:pt x="5908052" y="4854658"/>
                </a:lnTo>
                <a:lnTo>
                  <a:pt x="5885344" y="4933574"/>
                </a:lnTo>
                <a:lnTo>
                  <a:pt x="5860894" y="4854658"/>
                </a:lnTo>
                <a:close/>
                <a:moveTo>
                  <a:pt x="6332963" y="4851979"/>
                </a:moveTo>
                <a:cubicBezTo>
                  <a:pt x="6324480" y="4851979"/>
                  <a:pt x="6316592" y="4852611"/>
                  <a:pt x="6309300" y="4853876"/>
                </a:cubicBezTo>
                <a:cubicBezTo>
                  <a:pt x="6302007" y="4855141"/>
                  <a:pt x="6296277" y="4856927"/>
                  <a:pt x="6292110" y="4859234"/>
                </a:cubicBezTo>
                <a:cubicBezTo>
                  <a:pt x="6286306" y="4862434"/>
                  <a:pt x="6281860" y="4866210"/>
                  <a:pt x="6278771" y="4870564"/>
                </a:cubicBezTo>
                <a:cubicBezTo>
                  <a:pt x="6275683" y="4874917"/>
                  <a:pt x="6273320" y="4880889"/>
                  <a:pt x="6271683" y="4888479"/>
                </a:cubicBezTo>
                <a:lnTo>
                  <a:pt x="6315104" y="4893055"/>
                </a:lnTo>
                <a:cubicBezTo>
                  <a:pt x="6316890" y="4887921"/>
                  <a:pt x="6319234" y="4884423"/>
                  <a:pt x="6322136" y="4882563"/>
                </a:cubicBezTo>
                <a:cubicBezTo>
                  <a:pt x="6325857" y="4880182"/>
                  <a:pt x="6331438" y="4878991"/>
                  <a:pt x="6338879" y="4878991"/>
                </a:cubicBezTo>
                <a:cubicBezTo>
                  <a:pt x="6344684" y="4878991"/>
                  <a:pt x="6348739" y="4880107"/>
                  <a:pt x="6351046" y="4882340"/>
                </a:cubicBezTo>
                <a:cubicBezTo>
                  <a:pt x="6353353" y="4884572"/>
                  <a:pt x="6354506" y="4888479"/>
                  <a:pt x="6354506" y="4894060"/>
                </a:cubicBezTo>
                <a:cubicBezTo>
                  <a:pt x="6348851" y="4896292"/>
                  <a:pt x="6343493" y="4898097"/>
                  <a:pt x="6338433" y="4899474"/>
                </a:cubicBezTo>
                <a:cubicBezTo>
                  <a:pt x="6333373" y="4900850"/>
                  <a:pt x="6322322" y="4903250"/>
                  <a:pt x="6305281" y="4906673"/>
                </a:cubicBezTo>
                <a:cubicBezTo>
                  <a:pt x="6291068" y="4909501"/>
                  <a:pt x="6281320" y="4913817"/>
                  <a:pt x="6276037" y="4919621"/>
                </a:cubicBezTo>
                <a:cubicBezTo>
                  <a:pt x="6270753" y="4925425"/>
                  <a:pt x="6268112" y="4932830"/>
                  <a:pt x="6268112" y="4941834"/>
                </a:cubicBezTo>
                <a:cubicBezTo>
                  <a:pt x="6268112" y="4951433"/>
                  <a:pt x="6271776" y="4959507"/>
                  <a:pt x="6279106" y="4966056"/>
                </a:cubicBezTo>
                <a:cubicBezTo>
                  <a:pt x="6286436" y="4972604"/>
                  <a:pt x="6297170" y="4975878"/>
                  <a:pt x="6311309" y="4975878"/>
                </a:cubicBezTo>
                <a:cubicBezTo>
                  <a:pt x="6321950" y="4975878"/>
                  <a:pt x="6331289" y="4974241"/>
                  <a:pt x="6339326" y="4970967"/>
                </a:cubicBezTo>
                <a:cubicBezTo>
                  <a:pt x="6345204" y="4968511"/>
                  <a:pt x="6351120" y="4964418"/>
                  <a:pt x="6357074" y="4958689"/>
                </a:cubicBezTo>
                <a:cubicBezTo>
                  <a:pt x="6357594" y="4962112"/>
                  <a:pt x="6358115" y="4964623"/>
                  <a:pt x="6358636" y="4966223"/>
                </a:cubicBezTo>
                <a:cubicBezTo>
                  <a:pt x="6359157" y="4967823"/>
                  <a:pt x="6360273" y="4970148"/>
                  <a:pt x="6361985" y="4973199"/>
                </a:cubicBezTo>
                <a:lnTo>
                  <a:pt x="6404624" y="4973199"/>
                </a:lnTo>
                <a:cubicBezTo>
                  <a:pt x="6402243" y="4968288"/>
                  <a:pt x="6400699" y="4964251"/>
                  <a:pt x="6399992" y="4961088"/>
                </a:cubicBezTo>
                <a:cubicBezTo>
                  <a:pt x="6399285" y="4957926"/>
                  <a:pt x="6398931" y="4953554"/>
                  <a:pt x="6398931" y="4947973"/>
                </a:cubicBezTo>
                <a:lnTo>
                  <a:pt x="6398931" y="4895623"/>
                </a:lnTo>
                <a:cubicBezTo>
                  <a:pt x="6398931" y="4890042"/>
                  <a:pt x="6397815" y="4884181"/>
                  <a:pt x="6395583" y="4878042"/>
                </a:cubicBezTo>
                <a:cubicBezTo>
                  <a:pt x="6393350" y="4871903"/>
                  <a:pt x="6390299" y="4867159"/>
                  <a:pt x="6386430" y="4863811"/>
                </a:cubicBezTo>
                <a:cubicBezTo>
                  <a:pt x="6380923" y="4858974"/>
                  <a:pt x="6374040" y="4855792"/>
                  <a:pt x="6365780" y="4854267"/>
                </a:cubicBezTo>
                <a:cubicBezTo>
                  <a:pt x="6357520" y="4852741"/>
                  <a:pt x="6346581" y="4851979"/>
                  <a:pt x="6332963" y="4851979"/>
                </a:cubicBezTo>
                <a:close/>
                <a:moveTo>
                  <a:pt x="5754543" y="4851979"/>
                </a:moveTo>
                <a:cubicBezTo>
                  <a:pt x="5746506" y="4851979"/>
                  <a:pt x="5739176" y="4853727"/>
                  <a:pt x="5732554" y="4857225"/>
                </a:cubicBezTo>
                <a:cubicBezTo>
                  <a:pt x="5727642" y="4859829"/>
                  <a:pt x="5722247" y="4864815"/>
                  <a:pt x="5716369" y="4872182"/>
                </a:cubicBezTo>
                <a:lnTo>
                  <a:pt x="5716369" y="4854658"/>
                </a:lnTo>
                <a:lnTo>
                  <a:pt x="5673841" y="4854658"/>
                </a:lnTo>
                <a:lnTo>
                  <a:pt x="5673841" y="5018294"/>
                </a:lnTo>
                <a:lnTo>
                  <a:pt x="5719717" y="5018294"/>
                </a:lnTo>
                <a:lnTo>
                  <a:pt x="5719717" y="4961702"/>
                </a:lnTo>
                <a:cubicBezTo>
                  <a:pt x="5724256" y="4966390"/>
                  <a:pt x="5729410" y="4969925"/>
                  <a:pt x="5735177" y="4972306"/>
                </a:cubicBezTo>
                <a:cubicBezTo>
                  <a:pt x="5740944" y="4974688"/>
                  <a:pt x="5747325" y="4975878"/>
                  <a:pt x="5754320" y="4975878"/>
                </a:cubicBezTo>
                <a:cubicBezTo>
                  <a:pt x="5768756" y="4975878"/>
                  <a:pt x="5780700" y="4970688"/>
                  <a:pt x="5790150" y="4960307"/>
                </a:cubicBezTo>
                <a:cubicBezTo>
                  <a:pt x="5799601" y="4949926"/>
                  <a:pt x="5804326" y="4934876"/>
                  <a:pt x="5804326" y="4915156"/>
                </a:cubicBezTo>
                <a:cubicBezTo>
                  <a:pt x="5804326" y="4897297"/>
                  <a:pt x="5799991" y="4882302"/>
                  <a:pt x="5791322" y="4870173"/>
                </a:cubicBezTo>
                <a:cubicBezTo>
                  <a:pt x="5782653" y="4858043"/>
                  <a:pt x="5770393" y="4851979"/>
                  <a:pt x="5754543" y="4851979"/>
                </a:cubicBezTo>
                <a:close/>
                <a:moveTo>
                  <a:pt x="7794679" y="4842714"/>
                </a:moveTo>
                <a:lnTo>
                  <a:pt x="7817003" y="4842714"/>
                </a:lnTo>
                <a:cubicBezTo>
                  <a:pt x="7824668" y="4842714"/>
                  <a:pt x="7830044" y="4844054"/>
                  <a:pt x="7833132" y="4846733"/>
                </a:cubicBezTo>
                <a:cubicBezTo>
                  <a:pt x="7836220" y="4849411"/>
                  <a:pt x="7837764" y="4853132"/>
                  <a:pt x="7837764" y="4857895"/>
                </a:cubicBezTo>
                <a:cubicBezTo>
                  <a:pt x="7837764" y="4863029"/>
                  <a:pt x="7836220" y="4866955"/>
                  <a:pt x="7833132" y="4869671"/>
                </a:cubicBezTo>
                <a:cubicBezTo>
                  <a:pt x="7830044" y="4872387"/>
                  <a:pt x="7824556" y="4873745"/>
                  <a:pt x="7816668" y="4873745"/>
                </a:cubicBezTo>
                <a:lnTo>
                  <a:pt x="7794679" y="4873745"/>
                </a:lnTo>
                <a:close/>
                <a:moveTo>
                  <a:pt x="7316829" y="4837022"/>
                </a:moveTo>
                <a:cubicBezTo>
                  <a:pt x="7324196" y="4837022"/>
                  <a:pt x="7329721" y="4840761"/>
                  <a:pt x="7333405" y="4848239"/>
                </a:cubicBezTo>
                <a:cubicBezTo>
                  <a:pt x="7337088" y="4855718"/>
                  <a:pt x="7338930" y="4870322"/>
                  <a:pt x="7338930" y="4892051"/>
                </a:cubicBezTo>
                <a:cubicBezTo>
                  <a:pt x="7338930" y="4906859"/>
                  <a:pt x="7338130" y="4917761"/>
                  <a:pt x="7336530" y="4924756"/>
                </a:cubicBezTo>
                <a:cubicBezTo>
                  <a:pt x="7334930" y="4931751"/>
                  <a:pt x="7332437" y="4936867"/>
                  <a:pt x="7329051" y="4940104"/>
                </a:cubicBezTo>
                <a:cubicBezTo>
                  <a:pt x="7325666" y="4943341"/>
                  <a:pt x="7321666" y="4944959"/>
                  <a:pt x="7317052" y="4944959"/>
                </a:cubicBezTo>
                <a:cubicBezTo>
                  <a:pt x="7310057" y="4944959"/>
                  <a:pt x="7304718" y="4941145"/>
                  <a:pt x="7301034" y="4933518"/>
                </a:cubicBezTo>
                <a:cubicBezTo>
                  <a:pt x="7297351" y="4925891"/>
                  <a:pt x="7295509" y="4911659"/>
                  <a:pt x="7295509" y="4890823"/>
                </a:cubicBezTo>
                <a:cubicBezTo>
                  <a:pt x="7295509" y="4870210"/>
                  <a:pt x="7297184" y="4856090"/>
                  <a:pt x="7300532" y="4848463"/>
                </a:cubicBezTo>
                <a:cubicBezTo>
                  <a:pt x="7303881" y="4840835"/>
                  <a:pt x="7309313" y="4837022"/>
                  <a:pt x="7316829" y="4837022"/>
                </a:cubicBezTo>
                <a:close/>
                <a:moveTo>
                  <a:pt x="6935829" y="4837022"/>
                </a:moveTo>
                <a:cubicBezTo>
                  <a:pt x="6943196" y="4837022"/>
                  <a:pt x="6948721" y="4840761"/>
                  <a:pt x="6952405" y="4848239"/>
                </a:cubicBezTo>
                <a:cubicBezTo>
                  <a:pt x="6956088" y="4855718"/>
                  <a:pt x="6957930" y="4870322"/>
                  <a:pt x="6957930" y="4892051"/>
                </a:cubicBezTo>
                <a:cubicBezTo>
                  <a:pt x="6957930" y="4906859"/>
                  <a:pt x="6957130" y="4917761"/>
                  <a:pt x="6955530" y="4924756"/>
                </a:cubicBezTo>
                <a:cubicBezTo>
                  <a:pt x="6953930" y="4931751"/>
                  <a:pt x="6951437" y="4936867"/>
                  <a:pt x="6948051" y="4940104"/>
                </a:cubicBezTo>
                <a:cubicBezTo>
                  <a:pt x="6944666" y="4943341"/>
                  <a:pt x="6940666" y="4944959"/>
                  <a:pt x="6936052" y="4944959"/>
                </a:cubicBezTo>
                <a:cubicBezTo>
                  <a:pt x="6929057" y="4944959"/>
                  <a:pt x="6923718" y="4941145"/>
                  <a:pt x="6920035" y="4933518"/>
                </a:cubicBezTo>
                <a:cubicBezTo>
                  <a:pt x="6916351" y="4925891"/>
                  <a:pt x="6914509" y="4911659"/>
                  <a:pt x="6914509" y="4890823"/>
                </a:cubicBezTo>
                <a:cubicBezTo>
                  <a:pt x="6914509" y="4870210"/>
                  <a:pt x="6916184" y="4856090"/>
                  <a:pt x="6919532" y="4848463"/>
                </a:cubicBezTo>
                <a:cubicBezTo>
                  <a:pt x="6922881" y="4840835"/>
                  <a:pt x="6928313" y="4837022"/>
                  <a:pt x="6935829" y="4837022"/>
                </a:cubicBezTo>
                <a:close/>
                <a:moveTo>
                  <a:pt x="7469229" y="4834454"/>
                </a:moveTo>
                <a:cubicBezTo>
                  <a:pt x="7474661" y="4834454"/>
                  <a:pt x="7479126" y="4836222"/>
                  <a:pt x="7482623" y="4839756"/>
                </a:cubicBezTo>
                <a:cubicBezTo>
                  <a:pt x="7486121" y="4843291"/>
                  <a:pt x="7487870" y="4847886"/>
                  <a:pt x="7487870" y="4853541"/>
                </a:cubicBezTo>
                <a:cubicBezTo>
                  <a:pt x="7487870" y="4858974"/>
                  <a:pt x="7486195" y="4863401"/>
                  <a:pt x="7482847" y="4866824"/>
                </a:cubicBezTo>
                <a:cubicBezTo>
                  <a:pt x="7479498" y="4870247"/>
                  <a:pt x="7475219" y="4871959"/>
                  <a:pt x="7470010" y="4871959"/>
                </a:cubicBezTo>
                <a:cubicBezTo>
                  <a:pt x="7464131" y="4871959"/>
                  <a:pt x="7459425" y="4870229"/>
                  <a:pt x="7455890" y="4866769"/>
                </a:cubicBezTo>
                <a:cubicBezTo>
                  <a:pt x="7452355" y="4863308"/>
                  <a:pt x="7450588" y="4858750"/>
                  <a:pt x="7450588" y="4853095"/>
                </a:cubicBezTo>
                <a:cubicBezTo>
                  <a:pt x="7450588" y="4847588"/>
                  <a:pt x="7452318" y="4843105"/>
                  <a:pt x="7455778" y="4839645"/>
                </a:cubicBezTo>
                <a:cubicBezTo>
                  <a:pt x="7459239" y="4836184"/>
                  <a:pt x="7463722" y="4834454"/>
                  <a:pt x="7469229" y="4834454"/>
                </a:cubicBezTo>
                <a:close/>
                <a:moveTo>
                  <a:pt x="6783429" y="4834454"/>
                </a:moveTo>
                <a:cubicBezTo>
                  <a:pt x="6788861" y="4834454"/>
                  <a:pt x="6793326" y="4836222"/>
                  <a:pt x="6796823" y="4839756"/>
                </a:cubicBezTo>
                <a:cubicBezTo>
                  <a:pt x="6800321" y="4843291"/>
                  <a:pt x="6802070" y="4847886"/>
                  <a:pt x="6802070" y="4853541"/>
                </a:cubicBezTo>
                <a:cubicBezTo>
                  <a:pt x="6802070" y="4858974"/>
                  <a:pt x="6800395" y="4863401"/>
                  <a:pt x="6797047" y="4866824"/>
                </a:cubicBezTo>
                <a:cubicBezTo>
                  <a:pt x="6793698" y="4870247"/>
                  <a:pt x="6789419" y="4871959"/>
                  <a:pt x="6784210" y="4871959"/>
                </a:cubicBezTo>
                <a:cubicBezTo>
                  <a:pt x="6778332" y="4871959"/>
                  <a:pt x="6773625" y="4870229"/>
                  <a:pt x="6770090" y="4866769"/>
                </a:cubicBezTo>
                <a:cubicBezTo>
                  <a:pt x="6766556" y="4863308"/>
                  <a:pt x="6764788" y="4858750"/>
                  <a:pt x="6764788" y="4853095"/>
                </a:cubicBezTo>
                <a:cubicBezTo>
                  <a:pt x="6764788" y="4847588"/>
                  <a:pt x="6766518" y="4843105"/>
                  <a:pt x="6769979" y="4839645"/>
                </a:cubicBezTo>
                <a:cubicBezTo>
                  <a:pt x="6773439" y="4836184"/>
                  <a:pt x="6777922" y="4834454"/>
                  <a:pt x="6783429" y="4834454"/>
                </a:cubicBezTo>
                <a:close/>
                <a:moveTo>
                  <a:pt x="8164182" y="4809563"/>
                </a:moveTo>
                <a:lnTo>
                  <a:pt x="8149783" y="4897520"/>
                </a:lnTo>
                <a:lnTo>
                  <a:pt x="8188515" y="4903101"/>
                </a:lnTo>
                <a:cubicBezTo>
                  <a:pt x="8192162" y="4899008"/>
                  <a:pt x="8195510" y="4896181"/>
                  <a:pt x="8198561" y="4894618"/>
                </a:cubicBezTo>
                <a:cubicBezTo>
                  <a:pt x="8202654" y="4892460"/>
                  <a:pt x="8206896" y="4891381"/>
                  <a:pt x="8211286" y="4891381"/>
                </a:cubicBezTo>
                <a:cubicBezTo>
                  <a:pt x="8218206" y="4891381"/>
                  <a:pt x="8223750" y="4893651"/>
                  <a:pt x="8227918" y="4898190"/>
                </a:cubicBezTo>
                <a:cubicBezTo>
                  <a:pt x="8232084" y="4902729"/>
                  <a:pt x="8234168" y="4909873"/>
                  <a:pt x="8234168" y="4919621"/>
                </a:cubicBezTo>
                <a:cubicBezTo>
                  <a:pt x="8234168" y="4929146"/>
                  <a:pt x="8232103" y="4936308"/>
                  <a:pt x="8227973" y="4941108"/>
                </a:cubicBezTo>
                <a:cubicBezTo>
                  <a:pt x="8223843" y="4945908"/>
                  <a:pt x="8218616" y="4948308"/>
                  <a:pt x="8212290" y="4948308"/>
                </a:cubicBezTo>
                <a:cubicBezTo>
                  <a:pt x="8206635" y="4948308"/>
                  <a:pt x="8201761" y="4946392"/>
                  <a:pt x="8197668" y="4942559"/>
                </a:cubicBezTo>
                <a:cubicBezTo>
                  <a:pt x="8193575" y="4938727"/>
                  <a:pt x="8190971" y="4933127"/>
                  <a:pt x="8189855" y="4925760"/>
                </a:cubicBezTo>
                <a:lnTo>
                  <a:pt x="8143867" y="4930783"/>
                </a:lnTo>
                <a:cubicBezTo>
                  <a:pt x="8146099" y="4938448"/>
                  <a:pt x="8148890" y="4944847"/>
                  <a:pt x="8152238" y="4949982"/>
                </a:cubicBezTo>
                <a:cubicBezTo>
                  <a:pt x="8155587" y="4955117"/>
                  <a:pt x="8159959" y="4959712"/>
                  <a:pt x="8165354" y="4963767"/>
                </a:cubicBezTo>
                <a:cubicBezTo>
                  <a:pt x="8170749" y="4967823"/>
                  <a:pt x="8177297" y="4970874"/>
                  <a:pt x="8184999" y="4972920"/>
                </a:cubicBezTo>
                <a:cubicBezTo>
                  <a:pt x="8192701" y="4974967"/>
                  <a:pt x="8201947" y="4975990"/>
                  <a:pt x="8212737" y="4975990"/>
                </a:cubicBezTo>
                <a:cubicBezTo>
                  <a:pt x="8227768" y="4975990"/>
                  <a:pt x="8240103" y="4973422"/>
                  <a:pt x="8249739" y="4968288"/>
                </a:cubicBezTo>
                <a:cubicBezTo>
                  <a:pt x="8259376" y="4963153"/>
                  <a:pt x="8266818" y="4955712"/>
                  <a:pt x="8272064" y="4945964"/>
                </a:cubicBezTo>
                <a:cubicBezTo>
                  <a:pt x="8277310" y="4936215"/>
                  <a:pt x="8279933" y="4926058"/>
                  <a:pt x="8279933" y="4915491"/>
                </a:cubicBezTo>
                <a:cubicBezTo>
                  <a:pt x="8279933" y="4900460"/>
                  <a:pt x="8274836" y="4887995"/>
                  <a:pt x="8264641" y="4878098"/>
                </a:cubicBezTo>
                <a:cubicBezTo>
                  <a:pt x="8254446" y="4868201"/>
                  <a:pt x="8241163" y="4863252"/>
                  <a:pt x="8224792" y="4863252"/>
                </a:cubicBezTo>
                <a:cubicBezTo>
                  <a:pt x="8219955" y="4863252"/>
                  <a:pt x="8215062" y="4863848"/>
                  <a:pt x="8210114" y="4865038"/>
                </a:cubicBezTo>
                <a:cubicBezTo>
                  <a:pt x="8205165" y="4866229"/>
                  <a:pt x="8200161" y="4868015"/>
                  <a:pt x="8195101" y="4870396"/>
                </a:cubicBezTo>
                <a:lnTo>
                  <a:pt x="8199008" y="4845840"/>
                </a:lnTo>
                <a:lnTo>
                  <a:pt x="8272120" y="4845840"/>
                </a:lnTo>
                <a:lnTo>
                  <a:pt x="8272120" y="4809563"/>
                </a:lnTo>
                <a:close/>
                <a:moveTo>
                  <a:pt x="7743668" y="4809563"/>
                </a:moveTo>
                <a:lnTo>
                  <a:pt x="7743668" y="4973199"/>
                </a:lnTo>
                <a:lnTo>
                  <a:pt x="7830956" y="4973199"/>
                </a:lnTo>
                <a:cubicBezTo>
                  <a:pt x="7834676" y="4973199"/>
                  <a:pt x="7842229" y="4972455"/>
                  <a:pt x="7853615" y="4970967"/>
                </a:cubicBezTo>
                <a:cubicBezTo>
                  <a:pt x="7862172" y="4969851"/>
                  <a:pt x="7868572" y="4968065"/>
                  <a:pt x="7872814" y="4965609"/>
                </a:cubicBezTo>
                <a:cubicBezTo>
                  <a:pt x="7879660" y="4961665"/>
                  <a:pt x="7885055" y="4956307"/>
                  <a:pt x="7888998" y="4949536"/>
                </a:cubicBezTo>
                <a:cubicBezTo>
                  <a:pt x="7892942" y="4942764"/>
                  <a:pt x="7894914" y="4935136"/>
                  <a:pt x="7894914" y="4926653"/>
                </a:cubicBezTo>
                <a:cubicBezTo>
                  <a:pt x="7894914" y="4916235"/>
                  <a:pt x="7892142" y="4907585"/>
                  <a:pt x="7886599" y="4900701"/>
                </a:cubicBezTo>
                <a:cubicBezTo>
                  <a:pt x="7881055" y="4893818"/>
                  <a:pt x="7872404" y="4888963"/>
                  <a:pt x="7860647" y="4886135"/>
                </a:cubicBezTo>
                <a:cubicBezTo>
                  <a:pt x="7868386" y="4883456"/>
                  <a:pt x="7874264" y="4879810"/>
                  <a:pt x="7878283" y="4875196"/>
                </a:cubicBezTo>
                <a:cubicBezTo>
                  <a:pt x="7884310" y="4868275"/>
                  <a:pt x="7887324" y="4859978"/>
                  <a:pt x="7887324" y="4850304"/>
                </a:cubicBezTo>
                <a:cubicBezTo>
                  <a:pt x="7887324" y="4838770"/>
                  <a:pt x="7883101" y="4829096"/>
                  <a:pt x="7874655" y="4821283"/>
                </a:cubicBezTo>
                <a:cubicBezTo>
                  <a:pt x="7866209" y="4813469"/>
                  <a:pt x="7854098" y="4809563"/>
                  <a:pt x="7838322" y="4809563"/>
                </a:cubicBezTo>
                <a:close/>
                <a:moveTo>
                  <a:pt x="7562804" y="4809563"/>
                </a:moveTo>
                <a:lnTo>
                  <a:pt x="7562804" y="4973199"/>
                </a:lnTo>
                <a:lnTo>
                  <a:pt x="7649646" y="4973199"/>
                </a:lnTo>
                <a:cubicBezTo>
                  <a:pt x="7670184" y="4973199"/>
                  <a:pt x="7685941" y="4969199"/>
                  <a:pt x="7696917" y="4961200"/>
                </a:cubicBezTo>
                <a:cubicBezTo>
                  <a:pt x="7707893" y="4953200"/>
                  <a:pt x="7713382" y="4941648"/>
                  <a:pt x="7713382" y="4926542"/>
                </a:cubicBezTo>
                <a:cubicBezTo>
                  <a:pt x="7713382" y="4908087"/>
                  <a:pt x="7707391" y="4894488"/>
                  <a:pt x="7695410" y="4885744"/>
                </a:cubicBezTo>
                <a:cubicBezTo>
                  <a:pt x="7683430" y="4877000"/>
                  <a:pt x="7665050" y="4872629"/>
                  <a:pt x="7640270" y="4872629"/>
                </a:cubicBezTo>
                <a:lnTo>
                  <a:pt x="7613257" y="4872629"/>
                </a:lnTo>
                <a:lnTo>
                  <a:pt x="7613257" y="4842714"/>
                </a:lnTo>
                <a:lnTo>
                  <a:pt x="7700545" y="4842714"/>
                </a:lnTo>
                <a:lnTo>
                  <a:pt x="7700545" y="4809563"/>
                </a:lnTo>
                <a:close/>
                <a:moveTo>
                  <a:pt x="6504748" y="4809563"/>
                </a:moveTo>
                <a:lnTo>
                  <a:pt x="6504748" y="4973199"/>
                </a:lnTo>
                <a:lnTo>
                  <a:pt x="6546160" y="4973199"/>
                </a:lnTo>
                <a:lnTo>
                  <a:pt x="6546160" y="4848407"/>
                </a:lnTo>
                <a:lnTo>
                  <a:pt x="6578008" y="4973199"/>
                </a:lnTo>
                <a:lnTo>
                  <a:pt x="6615492" y="4973199"/>
                </a:lnTo>
                <a:lnTo>
                  <a:pt x="6647400" y="4848407"/>
                </a:lnTo>
                <a:lnTo>
                  <a:pt x="6647400" y="4973199"/>
                </a:lnTo>
                <a:lnTo>
                  <a:pt x="6688811" y="4973199"/>
                </a:lnTo>
                <a:lnTo>
                  <a:pt x="6688811" y="4809563"/>
                </a:lnTo>
                <a:lnTo>
                  <a:pt x="6622353" y="4809563"/>
                </a:lnTo>
                <a:lnTo>
                  <a:pt x="6596891" y="4909129"/>
                </a:lnTo>
                <a:lnTo>
                  <a:pt x="6571246" y="4809563"/>
                </a:lnTo>
                <a:close/>
                <a:moveTo>
                  <a:pt x="5524231" y="4809563"/>
                </a:moveTo>
                <a:lnTo>
                  <a:pt x="5524231" y="4973199"/>
                </a:lnTo>
                <a:lnTo>
                  <a:pt x="5574684" y="4973199"/>
                </a:lnTo>
                <a:lnTo>
                  <a:pt x="5574684" y="4849746"/>
                </a:lnTo>
                <a:lnTo>
                  <a:pt x="5653823" y="4849746"/>
                </a:lnTo>
                <a:lnTo>
                  <a:pt x="5653823" y="4809563"/>
                </a:lnTo>
                <a:close/>
                <a:moveTo>
                  <a:pt x="8059332" y="4806772"/>
                </a:moveTo>
                <a:cubicBezTo>
                  <a:pt x="8044003" y="4806772"/>
                  <a:pt x="8032004" y="4808688"/>
                  <a:pt x="8023334" y="4812521"/>
                </a:cubicBezTo>
                <a:cubicBezTo>
                  <a:pt x="8014665" y="4816353"/>
                  <a:pt x="8007950" y="4821860"/>
                  <a:pt x="8003187" y="4829041"/>
                </a:cubicBezTo>
                <a:cubicBezTo>
                  <a:pt x="7998424" y="4836222"/>
                  <a:pt x="7995150" y="4846212"/>
                  <a:pt x="7993364" y="4859011"/>
                </a:cubicBezTo>
                <a:lnTo>
                  <a:pt x="8038906" y="4862694"/>
                </a:lnTo>
                <a:cubicBezTo>
                  <a:pt x="8040171" y="4853467"/>
                  <a:pt x="8042645" y="4847030"/>
                  <a:pt x="8046328" y="4843384"/>
                </a:cubicBezTo>
                <a:cubicBezTo>
                  <a:pt x="8050012" y="4839738"/>
                  <a:pt x="8054756" y="4837914"/>
                  <a:pt x="8060560" y="4837914"/>
                </a:cubicBezTo>
                <a:cubicBezTo>
                  <a:pt x="8066141" y="4837914"/>
                  <a:pt x="8070774" y="4839682"/>
                  <a:pt x="8074457" y="4843216"/>
                </a:cubicBezTo>
                <a:cubicBezTo>
                  <a:pt x="8078140" y="4846751"/>
                  <a:pt x="8079982" y="4851011"/>
                  <a:pt x="8079982" y="4855997"/>
                </a:cubicBezTo>
                <a:cubicBezTo>
                  <a:pt x="8079982" y="4860611"/>
                  <a:pt x="8078122" y="4865485"/>
                  <a:pt x="8074401" y="4870619"/>
                </a:cubicBezTo>
                <a:cubicBezTo>
                  <a:pt x="8070680" y="4875754"/>
                  <a:pt x="8062160" y="4883270"/>
                  <a:pt x="8048840" y="4893167"/>
                </a:cubicBezTo>
                <a:cubicBezTo>
                  <a:pt x="8027037" y="4909315"/>
                  <a:pt x="8012172" y="4923323"/>
                  <a:pt x="8004247" y="4935192"/>
                </a:cubicBezTo>
                <a:cubicBezTo>
                  <a:pt x="7996322" y="4947061"/>
                  <a:pt x="7991578" y="4959730"/>
                  <a:pt x="7990016" y="4973199"/>
                </a:cubicBezTo>
                <a:lnTo>
                  <a:pt x="8126417" y="4973199"/>
                </a:lnTo>
                <a:lnTo>
                  <a:pt x="8126417" y="4936141"/>
                </a:lnTo>
                <a:lnTo>
                  <a:pt x="8055426" y="4936141"/>
                </a:lnTo>
                <a:cubicBezTo>
                  <a:pt x="8059593" y="4932048"/>
                  <a:pt x="8063220" y="4928737"/>
                  <a:pt x="8066309" y="4926207"/>
                </a:cubicBezTo>
                <a:cubicBezTo>
                  <a:pt x="8069397" y="4923677"/>
                  <a:pt x="8075518" y="4919249"/>
                  <a:pt x="8084670" y="4912924"/>
                </a:cubicBezTo>
                <a:cubicBezTo>
                  <a:pt x="8100074" y="4902059"/>
                  <a:pt x="8110697" y="4892088"/>
                  <a:pt x="8116538" y="4883009"/>
                </a:cubicBezTo>
                <a:cubicBezTo>
                  <a:pt x="8122380" y="4873931"/>
                  <a:pt x="8125300" y="4864406"/>
                  <a:pt x="8125300" y="4854434"/>
                </a:cubicBezTo>
                <a:cubicBezTo>
                  <a:pt x="8125300" y="4845058"/>
                  <a:pt x="8122752" y="4836594"/>
                  <a:pt x="8117654" y="4829041"/>
                </a:cubicBezTo>
                <a:cubicBezTo>
                  <a:pt x="8112557" y="4821488"/>
                  <a:pt x="8105562" y="4815888"/>
                  <a:pt x="8096670" y="4812242"/>
                </a:cubicBezTo>
                <a:cubicBezTo>
                  <a:pt x="8087777" y="4808595"/>
                  <a:pt x="8075332" y="4806772"/>
                  <a:pt x="8059332" y="4806772"/>
                </a:cubicBezTo>
                <a:close/>
                <a:moveTo>
                  <a:pt x="7466996" y="4806772"/>
                </a:moveTo>
                <a:cubicBezTo>
                  <a:pt x="7450476" y="4806772"/>
                  <a:pt x="7437194" y="4810121"/>
                  <a:pt x="7427148" y="4816818"/>
                </a:cubicBezTo>
                <a:cubicBezTo>
                  <a:pt x="7414274" y="4825525"/>
                  <a:pt x="7407837" y="4836724"/>
                  <a:pt x="7407837" y="4850416"/>
                </a:cubicBezTo>
                <a:cubicBezTo>
                  <a:pt x="7407837" y="4858750"/>
                  <a:pt x="7410070" y="4866117"/>
                  <a:pt x="7414534" y="4872517"/>
                </a:cubicBezTo>
                <a:cubicBezTo>
                  <a:pt x="7417809" y="4877205"/>
                  <a:pt x="7423018" y="4881447"/>
                  <a:pt x="7430161" y="4885242"/>
                </a:cubicBezTo>
                <a:cubicBezTo>
                  <a:pt x="7420860" y="4888888"/>
                  <a:pt x="7413976" y="4894041"/>
                  <a:pt x="7409512" y="4900701"/>
                </a:cubicBezTo>
                <a:cubicBezTo>
                  <a:pt x="7405047" y="4907361"/>
                  <a:pt x="7402814" y="4915491"/>
                  <a:pt x="7402814" y="4925091"/>
                </a:cubicBezTo>
                <a:cubicBezTo>
                  <a:pt x="7402814" y="4934913"/>
                  <a:pt x="7405196" y="4943806"/>
                  <a:pt x="7409958" y="4951768"/>
                </a:cubicBezTo>
                <a:cubicBezTo>
                  <a:pt x="7414721" y="4959730"/>
                  <a:pt x="7421678" y="4965758"/>
                  <a:pt x="7430831" y="4969851"/>
                </a:cubicBezTo>
                <a:cubicBezTo>
                  <a:pt x="7439984" y="4973943"/>
                  <a:pt x="7453230" y="4975990"/>
                  <a:pt x="7470568" y="4975990"/>
                </a:cubicBezTo>
                <a:cubicBezTo>
                  <a:pt x="7479796" y="4975990"/>
                  <a:pt x="7488483" y="4975078"/>
                  <a:pt x="7496632" y="4973255"/>
                </a:cubicBezTo>
                <a:cubicBezTo>
                  <a:pt x="7504780" y="4971432"/>
                  <a:pt x="7511589" y="4968586"/>
                  <a:pt x="7517058" y="4964716"/>
                </a:cubicBezTo>
                <a:cubicBezTo>
                  <a:pt x="7522528" y="4960847"/>
                  <a:pt x="7527142" y="4955358"/>
                  <a:pt x="7530899" y="4948252"/>
                </a:cubicBezTo>
                <a:cubicBezTo>
                  <a:pt x="7534657" y="4941145"/>
                  <a:pt x="7536536" y="4933499"/>
                  <a:pt x="7536536" y="4925314"/>
                </a:cubicBezTo>
                <a:cubicBezTo>
                  <a:pt x="7536536" y="4916831"/>
                  <a:pt x="7534360" y="4909092"/>
                  <a:pt x="7530007" y="4902097"/>
                </a:cubicBezTo>
                <a:cubicBezTo>
                  <a:pt x="7525653" y="4895102"/>
                  <a:pt x="7519049" y="4889483"/>
                  <a:pt x="7510194" y="4885242"/>
                </a:cubicBezTo>
                <a:cubicBezTo>
                  <a:pt x="7516891" y="4880777"/>
                  <a:pt x="7521802" y="4876163"/>
                  <a:pt x="7524928" y="4871401"/>
                </a:cubicBezTo>
                <a:cubicBezTo>
                  <a:pt x="7529095" y="4865001"/>
                  <a:pt x="7531179" y="4858118"/>
                  <a:pt x="7531179" y="4850751"/>
                </a:cubicBezTo>
                <a:cubicBezTo>
                  <a:pt x="7531179" y="4838101"/>
                  <a:pt x="7525951" y="4827608"/>
                  <a:pt x="7515496" y="4819274"/>
                </a:cubicBezTo>
                <a:cubicBezTo>
                  <a:pt x="7505041" y="4810939"/>
                  <a:pt x="7488874" y="4806772"/>
                  <a:pt x="7466996" y="4806772"/>
                </a:cubicBezTo>
                <a:close/>
                <a:moveTo>
                  <a:pt x="7318392" y="4806772"/>
                </a:moveTo>
                <a:cubicBezTo>
                  <a:pt x="7295472" y="4806772"/>
                  <a:pt x="7278413" y="4812986"/>
                  <a:pt x="7267213" y="4825413"/>
                </a:cubicBezTo>
                <a:cubicBezTo>
                  <a:pt x="7256014" y="4837840"/>
                  <a:pt x="7250414" y="4859606"/>
                  <a:pt x="7250414" y="4890711"/>
                </a:cubicBezTo>
                <a:cubicBezTo>
                  <a:pt x="7250414" y="4903362"/>
                  <a:pt x="7251512" y="4914914"/>
                  <a:pt x="7253707" y="4925370"/>
                </a:cubicBezTo>
                <a:cubicBezTo>
                  <a:pt x="7255902" y="4935825"/>
                  <a:pt x="7258972" y="4944066"/>
                  <a:pt x="7262916" y="4950094"/>
                </a:cubicBezTo>
                <a:cubicBezTo>
                  <a:pt x="7268348" y="4958577"/>
                  <a:pt x="7275306" y="4965014"/>
                  <a:pt x="7283789" y="4969404"/>
                </a:cubicBezTo>
                <a:cubicBezTo>
                  <a:pt x="7292272" y="4973795"/>
                  <a:pt x="7303397" y="4975990"/>
                  <a:pt x="7317164" y="4975990"/>
                </a:cubicBezTo>
                <a:cubicBezTo>
                  <a:pt x="7341720" y="4975990"/>
                  <a:pt x="7359022" y="4969106"/>
                  <a:pt x="7369068" y="4955340"/>
                </a:cubicBezTo>
                <a:cubicBezTo>
                  <a:pt x="7379113" y="4941573"/>
                  <a:pt x="7384136" y="4919844"/>
                  <a:pt x="7384136" y="4890153"/>
                </a:cubicBezTo>
                <a:cubicBezTo>
                  <a:pt x="7384136" y="4876907"/>
                  <a:pt x="7382611" y="4864183"/>
                  <a:pt x="7379560" y="4851979"/>
                </a:cubicBezTo>
                <a:cubicBezTo>
                  <a:pt x="7377997" y="4845579"/>
                  <a:pt x="7375932" y="4839979"/>
                  <a:pt x="7373365" y="4835180"/>
                </a:cubicBezTo>
                <a:cubicBezTo>
                  <a:pt x="7370798" y="4830380"/>
                  <a:pt x="7367282" y="4825804"/>
                  <a:pt x="7362817" y="4821450"/>
                </a:cubicBezTo>
                <a:cubicBezTo>
                  <a:pt x="7358352" y="4817097"/>
                  <a:pt x="7352585" y="4813562"/>
                  <a:pt x="7345515" y="4810846"/>
                </a:cubicBezTo>
                <a:cubicBezTo>
                  <a:pt x="7338446" y="4808130"/>
                  <a:pt x="7329405" y="4806772"/>
                  <a:pt x="7318392" y="4806772"/>
                </a:cubicBezTo>
                <a:close/>
                <a:moveTo>
                  <a:pt x="7163424" y="4806772"/>
                </a:moveTo>
                <a:cubicBezTo>
                  <a:pt x="7158587" y="4817041"/>
                  <a:pt x="7151890" y="4825673"/>
                  <a:pt x="7143333" y="4832668"/>
                </a:cubicBezTo>
                <a:cubicBezTo>
                  <a:pt x="7134775" y="4839663"/>
                  <a:pt x="7122757" y="4845654"/>
                  <a:pt x="7107279" y="4850639"/>
                </a:cubicBezTo>
                <a:lnTo>
                  <a:pt x="7107279" y="4887921"/>
                </a:lnTo>
                <a:cubicBezTo>
                  <a:pt x="7117771" y="4884721"/>
                  <a:pt x="7126496" y="4881372"/>
                  <a:pt x="7133454" y="4877875"/>
                </a:cubicBezTo>
                <a:cubicBezTo>
                  <a:pt x="7140412" y="4874377"/>
                  <a:pt x="7147611" y="4869801"/>
                  <a:pt x="7155053" y="4864145"/>
                </a:cubicBezTo>
                <a:lnTo>
                  <a:pt x="7155053" y="4973199"/>
                </a:lnTo>
                <a:lnTo>
                  <a:pt x="7201041" y="4973199"/>
                </a:lnTo>
                <a:lnTo>
                  <a:pt x="7201041" y="4806772"/>
                </a:lnTo>
                <a:close/>
                <a:moveTo>
                  <a:pt x="6937392" y="4806772"/>
                </a:moveTo>
                <a:cubicBezTo>
                  <a:pt x="6914472" y="4806772"/>
                  <a:pt x="6897413" y="4812986"/>
                  <a:pt x="6886213" y="4825413"/>
                </a:cubicBezTo>
                <a:cubicBezTo>
                  <a:pt x="6875014" y="4837840"/>
                  <a:pt x="6869414" y="4859606"/>
                  <a:pt x="6869414" y="4890711"/>
                </a:cubicBezTo>
                <a:cubicBezTo>
                  <a:pt x="6869414" y="4903362"/>
                  <a:pt x="6870512" y="4914914"/>
                  <a:pt x="6872707" y="4925370"/>
                </a:cubicBezTo>
                <a:cubicBezTo>
                  <a:pt x="6874902" y="4935825"/>
                  <a:pt x="6877972" y="4944066"/>
                  <a:pt x="6881916" y="4950094"/>
                </a:cubicBezTo>
                <a:cubicBezTo>
                  <a:pt x="6887348" y="4958577"/>
                  <a:pt x="6894306" y="4965014"/>
                  <a:pt x="6902789" y="4969404"/>
                </a:cubicBezTo>
                <a:cubicBezTo>
                  <a:pt x="6911272" y="4973795"/>
                  <a:pt x="6922397" y="4975990"/>
                  <a:pt x="6936164" y="4975990"/>
                </a:cubicBezTo>
                <a:cubicBezTo>
                  <a:pt x="6960720" y="4975990"/>
                  <a:pt x="6978022" y="4969106"/>
                  <a:pt x="6988068" y="4955340"/>
                </a:cubicBezTo>
                <a:cubicBezTo>
                  <a:pt x="6998113" y="4941573"/>
                  <a:pt x="7003136" y="4919844"/>
                  <a:pt x="7003136" y="4890153"/>
                </a:cubicBezTo>
                <a:cubicBezTo>
                  <a:pt x="7003136" y="4876907"/>
                  <a:pt x="7001611" y="4864183"/>
                  <a:pt x="6998560" y="4851979"/>
                </a:cubicBezTo>
                <a:cubicBezTo>
                  <a:pt x="6996997" y="4845579"/>
                  <a:pt x="6994932" y="4839979"/>
                  <a:pt x="6992365" y="4835180"/>
                </a:cubicBezTo>
                <a:cubicBezTo>
                  <a:pt x="6989798" y="4830380"/>
                  <a:pt x="6986282" y="4825804"/>
                  <a:pt x="6981817" y="4821450"/>
                </a:cubicBezTo>
                <a:cubicBezTo>
                  <a:pt x="6977352" y="4817097"/>
                  <a:pt x="6971585" y="4813562"/>
                  <a:pt x="6964516" y="4810846"/>
                </a:cubicBezTo>
                <a:cubicBezTo>
                  <a:pt x="6957446" y="4808130"/>
                  <a:pt x="6948405" y="4806772"/>
                  <a:pt x="6937392" y="4806772"/>
                </a:cubicBezTo>
                <a:close/>
                <a:moveTo>
                  <a:pt x="6781196" y="4806772"/>
                </a:moveTo>
                <a:cubicBezTo>
                  <a:pt x="6764677" y="4806772"/>
                  <a:pt x="6751394" y="4810121"/>
                  <a:pt x="6741348" y="4816818"/>
                </a:cubicBezTo>
                <a:cubicBezTo>
                  <a:pt x="6728474" y="4825525"/>
                  <a:pt x="6722037" y="4836724"/>
                  <a:pt x="6722037" y="4850416"/>
                </a:cubicBezTo>
                <a:cubicBezTo>
                  <a:pt x="6722037" y="4858750"/>
                  <a:pt x="6724270" y="4866117"/>
                  <a:pt x="6728735" y="4872517"/>
                </a:cubicBezTo>
                <a:cubicBezTo>
                  <a:pt x="6732009" y="4877205"/>
                  <a:pt x="6737218" y="4881447"/>
                  <a:pt x="6744362" y="4885242"/>
                </a:cubicBezTo>
                <a:cubicBezTo>
                  <a:pt x="6735060" y="4888888"/>
                  <a:pt x="6728176" y="4894041"/>
                  <a:pt x="6723712" y="4900701"/>
                </a:cubicBezTo>
                <a:cubicBezTo>
                  <a:pt x="6719247" y="4907361"/>
                  <a:pt x="6717014" y="4915491"/>
                  <a:pt x="6717014" y="4925091"/>
                </a:cubicBezTo>
                <a:cubicBezTo>
                  <a:pt x="6717014" y="4934913"/>
                  <a:pt x="6719396" y="4943806"/>
                  <a:pt x="6724158" y="4951768"/>
                </a:cubicBezTo>
                <a:cubicBezTo>
                  <a:pt x="6728921" y="4959730"/>
                  <a:pt x="6735878" y="4965758"/>
                  <a:pt x="6745031" y="4969851"/>
                </a:cubicBezTo>
                <a:cubicBezTo>
                  <a:pt x="6754184" y="4973943"/>
                  <a:pt x="6767430" y="4975990"/>
                  <a:pt x="6784768" y="4975990"/>
                </a:cubicBezTo>
                <a:cubicBezTo>
                  <a:pt x="6793996" y="4975990"/>
                  <a:pt x="6802684" y="4975078"/>
                  <a:pt x="6810832" y="4973255"/>
                </a:cubicBezTo>
                <a:cubicBezTo>
                  <a:pt x="6818980" y="4971432"/>
                  <a:pt x="6825789" y="4968586"/>
                  <a:pt x="6831259" y="4964716"/>
                </a:cubicBezTo>
                <a:cubicBezTo>
                  <a:pt x="6836728" y="4960847"/>
                  <a:pt x="6841342" y="4955358"/>
                  <a:pt x="6845100" y="4948252"/>
                </a:cubicBezTo>
                <a:cubicBezTo>
                  <a:pt x="6848857" y="4941145"/>
                  <a:pt x="6850736" y="4933499"/>
                  <a:pt x="6850736" y="4925314"/>
                </a:cubicBezTo>
                <a:cubicBezTo>
                  <a:pt x="6850736" y="4916831"/>
                  <a:pt x="6848560" y="4909092"/>
                  <a:pt x="6844207" y="4902097"/>
                </a:cubicBezTo>
                <a:cubicBezTo>
                  <a:pt x="6839853" y="4895102"/>
                  <a:pt x="6833249" y="4889483"/>
                  <a:pt x="6824394" y="4885242"/>
                </a:cubicBezTo>
                <a:cubicBezTo>
                  <a:pt x="6831091" y="4880777"/>
                  <a:pt x="6836002" y="4876163"/>
                  <a:pt x="6839128" y="4871401"/>
                </a:cubicBezTo>
                <a:cubicBezTo>
                  <a:pt x="6843295" y="4865001"/>
                  <a:pt x="6845379" y="4858118"/>
                  <a:pt x="6845379" y="4850751"/>
                </a:cubicBezTo>
                <a:cubicBezTo>
                  <a:pt x="6845379" y="4838101"/>
                  <a:pt x="6840151" y="4827608"/>
                  <a:pt x="6829696" y="4819274"/>
                </a:cubicBezTo>
                <a:cubicBezTo>
                  <a:pt x="6819241" y="4810939"/>
                  <a:pt x="6803074" y="4806772"/>
                  <a:pt x="6781196" y="4806772"/>
                </a:cubicBezTo>
                <a:close/>
                <a:moveTo>
                  <a:pt x="7033754" y="4273178"/>
                </a:moveTo>
                <a:lnTo>
                  <a:pt x="7048711" y="4273178"/>
                </a:lnTo>
                <a:cubicBezTo>
                  <a:pt x="7057045" y="4273178"/>
                  <a:pt x="7061213" y="4276750"/>
                  <a:pt x="7061213" y="4283894"/>
                </a:cubicBezTo>
                <a:cubicBezTo>
                  <a:pt x="7061213" y="4287168"/>
                  <a:pt x="7060059" y="4289661"/>
                  <a:pt x="7057752" y="4291373"/>
                </a:cubicBezTo>
                <a:cubicBezTo>
                  <a:pt x="7055446" y="4293084"/>
                  <a:pt x="7052432" y="4293940"/>
                  <a:pt x="7048711" y="4293940"/>
                </a:cubicBezTo>
                <a:lnTo>
                  <a:pt x="7033754" y="4293940"/>
                </a:lnTo>
                <a:close/>
                <a:moveTo>
                  <a:pt x="7212013" y="4265588"/>
                </a:moveTo>
                <a:lnTo>
                  <a:pt x="7212013" y="4272844"/>
                </a:lnTo>
                <a:cubicBezTo>
                  <a:pt x="7212013" y="4278499"/>
                  <a:pt x="7211101" y="4283094"/>
                  <a:pt x="7209278" y="4286629"/>
                </a:cubicBezTo>
                <a:cubicBezTo>
                  <a:pt x="7207455" y="4290163"/>
                  <a:pt x="7204367" y="4293159"/>
                  <a:pt x="7200013" y="4295614"/>
                </a:cubicBezTo>
                <a:cubicBezTo>
                  <a:pt x="7195660" y="4298070"/>
                  <a:pt x="7190954" y="4299298"/>
                  <a:pt x="7185893" y="4299298"/>
                </a:cubicBezTo>
                <a:cubicBezTo>
                  <a:pt x="7181057" y="4299298"/>
                  <a:pt x="7177392" y="4298163"/>
                  <a:pt x="7174899" y="4295893"/>
                </a:cubicBezTo>
                <a:cubicBezTo>
                  <a:pt x="7172406" y="4293624"/>
                  <a:pt x="7171159" y="4290703"/>
                  <a:pt x="7171159" y="4287131"/>
                </a:cubicBezTo>
                <a:cubicBezTo>
                  <a:pt x="7171159" y="4284006"/>
                  <a:pt x="7172424" y="4281215"/>
                  <a:pt x="7174955" y="4278760"/>
                </a:cubicBezTo>
                <a:cubicBezTo>
                  <a:pt x="7177410" y="4276378"/>
                  <a:pt x="7183252" y="4273960"/>
                  <a:pt x="7192479" y="4271504"/>
                </a:cubicBezTo>
                <a:cubicBezTo>
                  <a:pt x="7199251" y="4269793"/>
                  <a:pt x="7205762" y="4267821"/>
                  <a:pt x="7212013" y="4265588"/>
                </a:cubicBezTo>
                <a:close/>
                <a:moveTo>
                  <a:pt x="6526213" y="4265588"/>
                </a:moveTo>
                <a:lnTo>
                  <a:pt x="6526213" y="4272844"/>
                </a:lnTo>
                <a:cubicBezTo>
                  <a:pt x="6526213" y="4278499"/>
                  <a:pt x="6525301" y="4283094"/>
                  <a:pt x="6523478" y="4286629"/>
                </a:cubicBezTo>
                <a:cubicBezTo>
                  <a:pt x="6521655" y="4290163"/>
                  <a:pt x="6518567" y="4293159"/>
                  <a:pt x="6514213" y="4295614"/>
                </a:cubicBezTo>
                <a:cubicBezTo>
                  <a:pt x="6509860" y="4298070"/>
                  <a:pt x="6505154" y="4299298"/>
                  <a:pt x="6500093" y="4299298"/>
                </a:cubicBezTo>
                <a:cubicBezTo>
                  <a:pt x="6495257" y="4299298"/>
                  <a:pt x="6491592" y="4298163"/>
                  <a:pt x="6489099" y="4295893"/>
                </a:cubicBezTo>
                <a:cubicBezTo>
                  <a:pt x="6486606" y="4293624"/>
                  <a:pt x="6485359" y="4290703"/>
                  <a:pt x="6485359" y="4287131"/>
                </a:cubicBezTo>
                <a:cubicBezTo>
                  <a:pt x="6485359" y="4284006"/>
                  <a:pt x="6486624" y="4281215"/>
                  <a:pt x="6489155" y="4278760"/>
                </a:cubicBezTo>
                <a:cubicBezTo>
                  <a:pt x="6491610" y="4276378"/>
                  <a:pt x="6497452" y="4273960"/>
                  <a:pt x="6506679" y="4271504"/>
                </a:cubicBezTo>
                <a:cubicBezTo>
                  <a:pt x="6513451" y="4269793"/>
                  <a:pt x="6519962" y="4267821"/>
                  <a:pt x="6526213" y="4265588"/>
                </a:cubicBezTo>
                <a:close/>
                <a:moveTo>
                  <a:pt x="6059488" y="4265588"/>
                </a:moveTo>
                <a:lnTo>
                  <a:pt x="6059488" y="4272844"/>
                </a:lnTo>
                <a:cubicBezTo>
                  <a:pt x="6059488" y="4278499"/>
                  <a:pt x="6058576" y="4283094"/>
                  <a:pt x="6056753" y="4286629"/>
                </a:cubicBezTo>
                <a:cubicBezTo>
                  <a:pt x="6054930" y="4290163"/>
                  <a:pt x="6051842" y="4293159"/>
                  <a:pt x="6047489" y="4295614"/>
                </a:cubicBezTo>
                <a:cubicBezTo>
                  <a:pt x="6043135" y="4298070"/>
                  <a:pt x="6038429" y="4299298"/>
                  <a:pt x="6033368" y="4299298"/>
                </a:cubicBezTo>
                <a:cubicBezTo>
                  <a:pt x="6028532" y="4299298"/>
                  <a:pt x="6024867" y="4298163"/>
                  <a:pt x="6022374" y="4295893"/>
                </a:cubicBezTo>
                <a:cubicBezTo>
                  <a:pt x="6019881" y="4293624"/>
                  <a:pt x="6018634" y="4290703"/>
                  <a:pt x="6018634" y="4287131"/>
                </a:cubicBezTo>
                <a:cubicBezTo>
                  <a:pt x="6018634" y="4284006"/>
                  <a:pt x="6019900" y="4281215"/>
                  <a:pt x="6022430" y="4278760"/>
                </a:cubicBezTo>
                <a:cubicBezTo>
                  <a:pt x="6024885" y="4276378"/>
                  <a:pt x="6030727" y="4273960"/>
                  <a:pt x="6039954" y="4271504"/>
                </a:cubicBezTo>
                <a:cubicBezTo>
                  <a:pt x="6046726" y="4269793"/>
                  <a:pt x="6053237" y="4267821"/>
                  <a:pt x="6059488" y="4265588"/>
                </a:cubicBezTo>
                <a:close/>
                <a:moveTo>
                  <a:pt x="6348028" y="4236455"/>
                </a:moveTo>
                <a:lnTo>
                  <a:pt x="6369794" y="4236455"/>
                </a:lnTo>
                <a:lnTo>
                  <a:pt x="6369794" y="4288694"/>
                </a:lnTo>
                <a:lnTo>
                  <a:pt x="6337313" y="4288694"/>
                </a:lnTo>
                <a:cubicBezTo>
                  <a:pt x="6344456" y="4271244"/>
                  <a:pt x="6348028" y="4254278"/>
                  <a:pt x="6348028" y="4237798"/>
                </a:cubicBezTo>
                <a:close/>
                <a:moveTo>
                  <a:pt x="5698617" y="4231879"/>
                </a:moveTo>
                <a:cubicBezTo>
                  <a:pt x="5704868" y="4231879"/>
                  <a:pt x="5710114" y="4234390"/>
                  <a:pt x="5714355" y="4239413"/>
                </a:cubicBezTo>
                <a:cubicBezTo>
                  <a:pt x="5718597" y="4244436"/>
                  <a:pt x="5720718" y="4252082"/>
                  <a:pt x="5720718" y="4262351"/>
                </a:cubicBezTo>
                <a:cubicBezTo>
                  <a:pt x="5720718" y="4273364"/>
                  <a:pt x="5718616" y="4281364"/>
                  <a:pt x="5714411" y="4286350"/>
                </a:cubicBezTo>
                <a:cubicBezTo>
                  <a:pt x="5710207" y="4291335"/>
                  <a:pt x="5704830" y="4293828"/>
                  <a:pt x="5698282" y="4293828"/>
                </a:cubicBezTo>
                <a:cubicBezTo>
                  <a:pt x="5691808" y="4293828"/>
                  <a:pt x="5686432" y="4291298"/>
                  <a:pt x="5682153" y="4286238"/>
                </a:cubicBezTo>
                <a:cubicBezTo>
                  <a:pt x="5677874" y="4281178"/>
                  <a:pt x="5675735" y="4273364"/>
                  <a:pt x="5675735" y="4262798"/>
                </a:cubicBezTo>
                <a:cubicBezTo>
                  <a:pt x="5675735" y="4252380"/>
                  <a:pt x="5677892" y="4244622"/>
                  <a:pt x="5682209" y="4239525"/>
                </a:cubicBezTo>
                <a:cubicBezTo>
                  <a:pt x="5686525" y="4234427"/>
                  <a:pt x="5691994" y="4231879"/>
                  <a:pt x="5698617" y="4231879"/>
                </a:cubicBezTo>
                <a:close/>
                <a:moveTo>
                  <a:pt x="7033754" y="4229646"/>
                </a:moveTo>
                <a:lnTo>
                  <a:pt x="7044581" y="4229646"/>
                </a:lnTo>
                <a:cubicBezTo>
                  <a:pt x="7052618" y="4229646"/>
                  <a:pt x="7056636" y="4232454"/>
                  <a:pt x="7056636" y="4238068"/>
                </a:cubicBezTo>
                <a:cubicBezTo>
                  <a:pt x="7056636" y="4245030"/>
                  <a:pt x="7052841" y="4248510"/>
                  <a:pt x="7045251" y="4248510"/>
                </a:cubicBezTo>
                <a:lnTo>
                  <a:pt x="7033754" y="4248510"/>
                </a:lnTo>
                <a:close/>
                <a:moveTo>
                  <a:pt x="7341307" y="4210671"/>
                </a:moveTo>
                <a:lnTo>
                  <a:pt x="7372226" y="4262240"/>
                </a:lnTo>
                <a:lnTo>
                  <a:pt x="7341307" y="4313920"/>
                </a:lnTo>
                <a:lnTo>
                  <a:pt x="7376133" y="4313920"/>
                </a:lnTo>
                <a:lnTo>
                  <a:pt x="7411740" y="4262295"/>
                </a:lnTo>
                <a:lnTo>
                  <a:pt x="7376133" y="4210671"/>
                </a:lnTo>
                <a:close/>
                <a:moveTo>
                  <a:pt x="7283376" y="4210671"/>
                </a:moveTo>
                <a:lnTo>
                  <a:pt x="7314295" y="4262295"/>
                </a:lnTo>
                <a:lnTo>
                  <a:pt x="7283376" y="4313920"/>
                </a:lnTo>
                <a:lnTo>
                  <a:pt x="7318313" y="4313920"/>
                </a:lnTo>
                <a:lnTo>
                  <a:pt x="7353809" y="4262240"/>
                </a:lnTo>
                <a:lnTo>
                  <a:pt x="7318313" y="4210671"/>
                </a:lnTo>
                <a:close/>
                <a:moveTo>
                  <a:pt x="6764301" y="4210671"/>
                </a:moveTo>
                <a:lnTo>
                  <a:pt x="6728805" y="4262240"/>
                </a:lnTo>
                <a:lnTo>
                  <a:pt x="6764301" y="4313920"/>
                </a:lnTo>
                <a:lnTo>
                  <a:pt x="6799238" y="4313920"/>
                </a:lnTo>
                <a:lnTo>
                  <a:pt x="6768319" y="4262295"/>
                </a:lnTo>
                <a:lnTo>
                  <a:pt x="6799238" y="4210671"/>
                </a:lnTo>
                <a:close/>
                <a:moveTo>
                  <a:pt x="6706481" y="4210671"/>
                </a:moveTo>
                <a:lnTo>
                  <a:pt x="6670874" y="4262295"/>
                </a:lnTo>
                <a:lnTo>
                  <a:pt x="6706481" y="4313920"/>
                </a:lnTo>
                <a:lnTo>
                  <a:pt x="6741307" y="4313920"/>
                </a:lnTo>
                <a:lnTo>
                  <a:pt x="6710388" y="4262240"/>
                </a:lnTo>
                <a:lnTo>
                  <a:pt x="6741307" y="4210671"/>
                </a:lnTo>
                <a:close/>
                <a:moveTo>
                  <a:pt x="6988324" y="4203304"/>
                </a:moveTo>
                <a:lnTo>
                  <a:pt x="6988324" y="4321845"/>
                </a:lnTo>
                <a:lnTo>
                  <a:pt x="7055966" y="4321845"/>
                </a:lnTo>
                <a:cubicBezTo>
                  <a:pt x="7075240" y="4321845"/>
                  <a:pt x="7088597" y="4319036"/>
                  <a:pt x="7096038" y="4313418"/>
                </a:cubicBezTo>
                <a:cubicBezTo>
                  <a:pt x="7103480" y="4307800"/>
                  <a:pt x="7107201" y="4299335"/>
                  <a:pt x="7107201" y="4288024"/>
                </a:cubicBezTo>
                <a:cubicBezTo>
                  <a:pt x="7107201" y="4279541"/>
                  <a:pt x="7104540" y="4272769"/>
                  <a:pt x="7099220" y="4267709"/>
                </a:cubicBezTo>
                <a:cubicBezTo>
                  <a:pt x="7093899" y="4262649"/>
                  <a:pt x="7086737" y="4259672"/>
                  <a:pt x="7077733" y="4258779"/>
                </a:cubicBezTo>
                <a:lnTo>
                  <a:pt x="7077733" y="4258331"/>
                </a:lnTo>
                <a:cubicBezTo>
                  <a:pt x="7084951" y="4256766"/>
                  <a:pt x="7090829" y="4253616"/>
                  <a:pt x="7095369" y="4248881"/>
                </a:cubicBezTo>
                <a:cubicBezTo>
                  <a:pt x="7099908" y="4244146"/>
                  <a:pt x="7102178" y="4238572"/>
                  <a:pt x="7102178" y="4232159"/>
                </a:cubicBezTo>
                <a:cubicBezTo>
                  <a:pt x="7102178" y="4223063"/>
                  <a:pt x="7098699" y="4215980"/>
                  <a:pt x="7091741" y="4210910"/>
                </a:cubicBezTo>
                <a:cubicBezTo>
                  <a:pt x="7084783" y="4205839"/>
                  <a:pt x="7074682" y="4203304"/>
                  <a:pt x="7061436" y="4203304"/>
                </a:cubicBezTo>
                <a:close/>
                <a:moveTo>
                  <a:pt x="6304831" y="4203304"/>
                </a:moveTo>
                <a:lnTo>
                  <a:pt x="6304831" y="4230128"/>
                </a:lnTo>
                <a:cubicBezTo>
                  <a:pt x="6304831" y="4254269"/>
                  <a:pt x="6300664" y="4273791"/>
                  <a:pt x="6292329" y="4288694"/>
                </a:cubicBezTo>
                <a:lnTo>
                  <a:pt x="6280832" y="4288694"/>
                </a:lnTo>
                <a:lnTo>
                  <a:pt x="6280832" y="4355666"/>
                </a:lnTo>
                <a:lnTo>
                  <a:pt x="6312421" y="4355666"/>
                </a:lnTo>
                <a:lnTo>
                  <a:pt x="6312421" y="4321845"/>
                </a:lnTo>
                <a:lnTo>
                  <a:pt x="6396360" y="4321845"/>
                </a:lnTo>
                <a:lnTo>
                  <a:pt x="6396360" y="4355666"/>
                </a:lnTo>
                <a:lnTo>
                  <a:pt x="6427837" y="4355666"/>
                </a:lnTo>
                <a:lnTo>
                  <a:pt x="6427837" y="4288694"/>
                </a:lnTo>
                <a:lnTo>
                  <a:pt x="6415336" y="4288694"/>
                </a:lnTo>
                <a:lnTo>
                  <a:pt x="6415336" y="4203304"/>
                </a:lnTo>
                <a:close/>
                <a:moveTo>
                  <a:pt x="6132637" y="4203304"/>
                </a:moveTo>
                <a:lnTo>
                  <a:pt x="6132637" y="4321845"/>
                </a:lnTo>
                <a:lnTo>
                  <a:pt x="6178178" y="4321845"/>
                </a:lnTo>
                <a:lnTo>
                  <a:pt x="6178178" y="4277085"/>
                </a:lnTo>
                <a:lnTo>
                  <a:pt x="6219478" y="4277085"/>
                </a:lnTo>
                <a:lnTo>
                  <a:pt x="6219478" y="4321845"/>
                </a:lnTo>
                <a:lnTo>
                  <a:pt x="6265019" y="4321845"/>
                </a:lnTo>
                <a:lnTo>
                  <a:pt x="6265019" y="4203304"/>
                </a:lnTo>
                <a:lnTo>
                  <a:pt x="6219478" y="4203304"/>
                </a:lnTo>
                <a:lnTo>
                  <a:pt x="6219478" y="4243934"/>
                </a:lnTo>
                <a:lnTo>
                  <a:pt x="6178178" y="4243934"/>
                </a:lnTo>
                <a:lnTo>
                  <a:pt x="6178178" y="4203304"/>
                </a:lnTo>
                <a:close/>
                <a:moveTo>
                  <a:pt x="5789737" y="4203304"/>
                </a:moveTo>
                <a:lnTo>
                  <a:pt x="5789737" y="4321845"/>
                </a:lnTo>
                <a:lnTo>
                  <a:pt x="5828134" y="4321845"/>
                </a:lnTo>
                <a:lnTo>
                  <a:pt x="5828134" y="4247436"/>
                </a:lnTo>
                <a:lnTo>
                  <a:pt x="5858677" y="4321845"/>
                </a:lnTo>
                <a:lnTo>
                  <a:pt x="5886038" y="4321845"/>
                </a:lnTo>
                <a:lnTo>
                  <a:pt x="5914083" y="4247436"/>
                </a:lnTo>
                <a:lnTo>
                  <a:pt x="5914083" y="4321845"/>
                </a:lnTo>
                <a:lnTo>
                  <a:pt x="5952480" y="4321845"/>
                </a:lnTo>
                <a:lnTo>
                  <a:pt x="5952480" y="4203304"/>
                </a:lnTo>
                <a:lnTo>
                  <a:pt x="5898316" y="4203304"/>
                </a:lnTo>
                <a:lnTo>
                  <a:pt x="5872392" y="4271457"/>
                </a:lnTo>
                <a:lnTo>
                  <a:pt x="5843936" y="4203304"/>
                </a:lnTo>
                <a:close/>
                <a:moveTo>
                  <a:pt x="7190470" y="4200625"/>
                </a:moveTo>
                <a:cubicBezTo>
                  <a:pt x="7181987" y="4200625"/>
                  <a:pt x="7174099" y="4201257"/>
                  <a:pt x="7166806" y="4202522"/>
                </a:cubicBezTo>
                <a:cubicBezTo>
                  <a:pt x="7159514" y="4203787"/>
                  <a:pt x="7153784" y="4205573"/>
                  <a:pt x="7149617" y="4207880"/>
                </a:cubicBezTo>
                <a:cubicBezTo>
                  <a:pt x="7143812" y="4211080"/>
                  <a:pt x="7139366" y="4214856"/>
                  <a:pt x="7136278" y="4219210"/>
                </a:cubicBezTo>
                <a:cubicBezTo>
                  <a:pt x="7133190" y="4223563"/>
                  <a:pt x="7130827" y="4229535"/>
                  <a:pt x="7129190" y="4237125"/>
                </a:cubicBezTo>
                <a:lnTo>
                  <a:pt x="7172611" y="4241701"/>
                </a:lnTo>
                <a:cubicBezTo>
                  <a:pt x="7174396" y="4236567"/>
                  <a:pt x="7176740" y="4233069"/>
                  <a:pt x="7179643" y="4231209"/>
                </a:cubicBezTo>
                <a:cubicBezTo>
                  <a:pt x="7183363" y="4228828"/>
                  <a:pt x="7188944" y="4227637"/>
                  <a:pt x="7196386" y="4227637"/>
                </a:cubicBezTo>
                <a:cubicBezTo>
                  <a:pt x="7202190" y="4227637"/>
                  <a:pt x="7206246" y="4228753"/>
                  <a:pt x="7208553" y="4230986"/>
                </a:cubicBezTo>
                <a:cubicBezTo>
                  <a:pt x="7210859" y="4233218"/>
                  <a:pt x="7212013" y="4237125"/>
                  <a:pt x="7212013" y="4242706"/>
                </a:cubicBezTo>
                <a:cubicBezTo>
                  <a:pt x="7206357" y="4244938"/>
                  <a:pt x="7200999" y="4246743"/>
                  <a:pt x="7195939" y="4248120"/>
                </a:cubicBezTo>
                <a:cubicBezTo>
                  <a:pt x="7190879" y="4249496"/>
                  <a:pt x="7179829" y="4251896"/>
                  <a:pt x="7162788" y="4255319"/>
                </a:cubicBezTo>
                <a:cubicBezTo>
                  <a:pt x="7148575" y="4258147"/>
                  <a:pt x="7138827" y="4262463"/>
                  <a:pt x="7133543" y="4268267"/>
                </a:cubicBezTo>
                <a:cubicBezTo>
                  <a:pt x="7128260" y="4274071"/>
                  <a:pt x="7125618" y="4281476"/>
                  <a:pt x="7125618" y="4290480"/>
                </a:cubicBezTo>
                <a:cubicBezTo>
                  <a:pt x="7125618" y="4300079"/>
                  <a:pt x="7129283" y="4308153"/>
                  <a:pt x="7136613" y="4314702"/>
                </a:cubicBezTo>
                <a:cubicBezTo>
                  <a:pt x="7143943" y="4321250"/>
                  <a:pt x="7154677" y="4324524"/>
                  <a:pt x="7168815" y="4324524"/>
                </a:cubicBezTo>
                <a:cubicBezTo>
                  <a:pt x="7179457" y="4324524"/>
                  <a:pt x="7188796" y="4322887"/>
                  <a:pt x="7196832" y="4319613"/>
                </a:cubicBezTo>
                <a:cubicBezTo>
                  <a:pt x="7202711" y="4317157"/>
                  <a:pt x="7208627" y="4313064"/>
                  <a:pt x="7214580" y="4307335"/>
                </a:cubicBezTo>
                <a:cubicBezTo>
                  <a:pt x="7215101" y="4310758"/>
                  <a:pt x="7215622" y="4313269"/>
                  <a:pt x="7216143" y="4314869"/>
                </a:cubicBezTo>
                <a:cubicBezTo>
                  <a:pt x="7216664" y="4316469"/>
                  <a:pt x="7217780" y="4318794"/>
                  <a:pt x="7219491" y="4321845"/>
                </a:cubicBezTo>
                <a:lnTo>
                  <a:pt x="7262131" y="4321845"/>
                </a:lnTo>
                <a:cubicBezTo>
                  <a:pt x="7259749" y="4316934"/>
                  <a:pt x="7258205" y="4312897"/>
                  <a:pt x="7257498" y="4309734"/>
                </a:cubicBezTo>
                <a:cubicBezTo>
                  <a:pt x="7256791" y="4306572"/>
                  <a:pt x="7256438" y="4302200"/>
                  <a:pt x="7256438" y="4296619"/>
                </a:cubicBezTo>
                <a:lnTo>
                  <a:pt x="7256438" y="4244269"/>
                </a:lnTo>
                <a:cubicBezTo>
                  <a:pt x="7256438" y="4238688"/>
                  <a:pt x="7255322" y="4232827"/>
                  <a:pt x="7253089" y="4226688"/>
                </a:cubicBezTo>
                <a:cubicBezTo>
                  <a:pt x="7250857" y="4220549"/>
                  <a:pt x="7247806" y="4215805"/>
                  <a:pt x="7243936" y="4212457"/>
                </a:cubicBezTo>
                <a:cubicBezTo>
                  <a:pt x="7238430" y="4207620"/>
                  <a:pt x="7231546" y="4204438"/>
                  <a:pt x="7223286" y="4202913"/>
                </a:cubicBezTo>
                <a:cubicBezTo>
                  <a:pt x="7215027" y="4201387"/>
                  <a:pt x="7204088" y="4200625"/>
                  <a:pt x="7190470" y="4200625"/>
                </a:cubicBezTo>
                <a:close/>
                <a:moveTo>
                  <a:pt x="6504670" y="4200625"/>
                </a:moveTo>
                <a:cubicBezTo>
                  <a:pt x="6496187" y="4200625"/>
                  <a:pt x="6488299" y="4201257"/>
                  <a:pt x="6481006" y="4202522"/>
                </a:cubicBezTo>
                <a:cubicBezTo>
                  <a:pt x="6473714" y="4203787"/>
                  <a:pt x="6467984" y="4205573"/>
                  <a:pt x="6463817" y="4207880"/>
                </a:cubicBezTo>
                <a:cubicBezTo>
                  <a:pt x="6458012" y="4211080"/>
                  <a:pt x="6453566" y="4214856"/>
                  <a:pt x="6450478" y="4219210"/>
                </a:cubicBezTo>
                <a:cubicBezTo>
                  <a:pt x="6447390" y="4223563"/>
                  <a:pt x="6445027" y="4229535"/>
                  <a:pt x="6443390" y="4237125"/>
                </a:cubicBezTo>
                <a:lnTo>
                  <a:pt x="6486811" y="4241701"/>
                </a:lnTo>
                <a:cubicBezTo>
                  <a:pt x="6488596" y="4236567"/>
                  <a:pt x="6490940" y="4233069"/>
                  <a:pt x="6493843" y="4231209"/>
                </a:cubicBezTo>
                <a:cubicBezTo>
                  <a:pt x="6497563" y="4228828"/>
                  <a:pt x="6503144" y="4227637"/>
                  <a:pt x="6510586" y="4227637"/>
                </a:cubicBezTo>
                <a:cubicBezTo>
                  <a:pt x="6516390" y="4227637"/>
                  <a:pt x="6520446" y="4228753"/>
                  <a:pt x="6522753" y="4230986"/>
                </a:cubicBezTo>
                <a:cubicBezTo>
                  <a:pt x="6525059" y="4233218"/>
                  <a:pt x="6526213" y="4237125"/>
                  <a:pt x="6526213" y="4242706"/>
                </a:cubicBezTo>
                <a:cubicBezTo>
                  <a:pt x="6520557" y="4244938"/>
                  <a:pt x="6515199" y="4246743"/>
                  <a:pt x="6510139" y="4248120"/>
                </a:cubicBezTo>
                <a:cubicBezTo>
                  <a:pt x="6505079" y="4249496"/>
                  <a:pt x="6494029" y="4251896"/>
                  <a:pt x="6476988" y="4255319"/>
                </a:cubicBezTo>
                <a:cubicBezTo>
                  <a:pt x="6462775" y="4258147"/>
                  <a:pt x="6453027" y="4262463"/>
                  <a:pt x="6447743" y="4268267"/>
                </a:cubicBezTo>
                <a:cubicBezTo>
                  <a:pt x="6442460" y="4274071"/>
                  <a:pt x="6439818" y="4281476"/>
                  <a:pt x="6439818" y="4290480"/>
                </a:cubicBezTo>
                <a:cubicBezTo>
                  <a:pt x="6439818" y="4300079"/>
                  <a:pt x="6443483" y="4308153"/>
                  <a:pt x="6450813" y="4314702"/>
                </a:cubicBezTo>
                <a:cubicBezTo>
                  <a:pt x="6458143" y="4321250"/>
                  <a:pt x="6468877" y="4324524"/>
                  <a:pt x="6483015" y="4324524"/>
                </a:cubicBezTo>
                <a:cubicBezTo>
                  <a:pt x="6493657" y="4324524"/>
                  <a:pt x="6502996" y="4322887"/>
                  <a:pt x="6511032" y="4319613"/>
                </a:cubicBezTo>
                <a:cubicBezTo>
                  <a:pt x="6516911" y="4317157"/>
                  <a:pt x="6522827" y="4313064"/>
                  <a:pt x="6528780" y="4307335"/>
                </a:cubicBezTo>
                <a:cubicBezTo>
                  <a:pt x="6529301" y="4310758"/>
                  <a:pt x="6529822" y="4313269"/>
                  <a:pt x="6530343" y="4314869"/>
                </a:cubicBezTo>
                <a:cubicBezTo>
                  <a:pt x="6530864" y="4316469"/>
                  <a:pt x="6531980" y="4318794"/>
                  <a:pt x="6533691" y="4321845"/>
                </a:cubicBezTo>
                <a:lnTo>
                  <a:pt x="6576331" y="4321845"/>
                </a:lnTo>
                <a:cubicBezTo>
                  <a:pt x="6573949" y="4316934"/>
                  <a:pt x="6572405" y="4312897"/>
                  <a:pt x="6571698" y="4309734"/>
                </a:cubicBezTo>
                <a:cubicBezTo>
                  <a:pt x="6570991" y="4306572"/>
                  <a:pt x="6570638" y="4302200"/>
                  <a:pt x="6570638" y="4296619"/>
                </a:cubicBezTo>
                <a:lnTo>
                  <a:pt x="6570638" y="4244269"/>
                </a:lnTo>
                <a:cubicBezTo>
                  <a:pt x="6570638" y="4238688"/>
                  <a:pt x="6569522" y="4232827"/>
                  <a:pt x="6567289" y="4226688"/>
                </a:cubicBezTo>
                <a:cubicBezTo>
                  <a:pt x="6565057" y="4220549"/>
                  <a:pt x="6562006" y="4215805"/>
                  <a:pt x="6558136" y="4212457"/>
                </a:cubicBezTo>
                <a:cubicBezTo>
                  <a:pt x="6552630" y="4207620"/>
                  <a:pt x="6545746" y="4204438"/>
                  <a:pt x="6537486" y="4202913"/>
                </a:cubicBezTo>
                <a:cubicBezTo>
                  <a:pt x="6529227" y="4201387"/>
                  <a:pt x="6518288" y="4200625"/>
                  <a:pt x="6504670" y="4200625"/>
                </a:cubicBezTo>
                <a:close/>
                <a:moveTo>
                  <a:pt x="6037945" y="4200625"/>
                </a:moveTo>
                <a:cubicBezTo>
                  <a:pt x="6029462" y="4200625"/>
                  <a:pt x="6021574" y="4201257"/>
                  <a:pt x="6014281" y="4202522"/>
                </a:cubicBezTo>
                <a:cubicBezTo>
                  <a:pt x="6006989" y="4203787"/>
                  <a:pt x="6001259" y="4205573"/>
                  <a:pt x="5997092" y="4207880"/>
                </a:cubicBezTo>
                <a:cubicBezTo>
                  <a:pt x="5991287" y="4211080"/>
                  <a:pt x="5986841" y="4214856"/>
                  <a:pt x="5983753" y="4219210"/>
                </a:cubicBezTo>
                <a:cubicBezTo>
                  <a:pt x="5980665" y="4223563"/>
                  <a:pt x="5978302" y="4229535"/>
                  <a:pt x="5976665" y="4237125"/>
                </a:cubicBezTo>
                <a:lnTo>
                  <a:pt x="6020086" y="4241701"/>
                </a:lnTo>
                <a:cubicBezTo>
                  <a:pt x="6021871" y="4236567"/>
                  <a:pt x="6024216" y="4233069"/>
                  <a:pt x="6027118" y="4231209"/>
                </a:cubicBezTo>
                <a:cubicBezTo>
                  <a:pt x="6030838" y="4228828"/>
                  <a:pt x="6036419" y="4227637"/>
                  <a:pt x="6043861" y="4227637"/>
                </a:cubicBezTo>
                <a:cubicBezTo>
                  <a:pt x="6049665" y="4227637"/>
                  <a:pt x="6053721" y="4228753"/>
                  <a:pt x="6056028" y="4230986"/>
                </a:cubicBezTo>
                <a:cubicBezTo>
                  <a:pt x="6058334" y="4233218"/>
                  <a:pt x="6059488" y="4237125"/>
                  <a:pt x="6059488" y="4242706"/>
                </a:cubicBezTo>
                <a:cubicBezTo>
                  <a:pt x="6053832" y="4244938"/>
                  <a:pt x="6048475" y="4246743"/>
                  <a:pt x="6043414" y="4248120"/>
                </a:cubicBezTo>
                <a:cubicBezTo>
                  <a:pt x="6038354" y="4249496"/>
                  <a:pt x="6027304" y="4251896"/>
                  <a:pt x="6010263" y="4255319"/>
                </a:cubicBezTo>
                <a:cubicBezTo>
                  <a:pt x="5996050" y="4258147"/>
                  <a:pt x="5986302" y="4262463"/>
                  <a:pt x="5981018" y="4268267"/>
                </a:cubicBezTo>
                <a:cubicBezTo>
                  <a:pt x="5975735" y="4274071"/>
                  <a:pt x="5973093" y="4281476"/>
                  <a:pt x="5973093" y="4290480"/>
                </a:cubicBezTo>
                <a:cubicBezTo>
                  <a:pt x="5973093" y="4300079"/>
                  <a:pt x="5976758" y="4308153"/>
                  <a:pt x="5984088" y="4314702"/>
                </a:cubicBezTo>
                <a:cubicBezTo>
                  <a:pt x="5991418" y="4321250"/>
                  <a:pt x="6002152" y="4324524"/>
                  <a:pt x="6016290" y="4324524"/>
                </a:cubicBezTo>
                <a:cubicBezTo>
                  <a:pt x="6026932" y="4324524"/>
                  <a:pt x="6036271" y="4322887"/>
                  <a:pt x="6044307" y="4319613"/>
                </a:cubicBezTo>
                <a:cubicBezTo>
                  <a:pt x="6050186" y="4317157"/>
                  <a:pt x="6056102" y="4313064"/>
                  <a:pt x="6062055" y="4307335"/>
                </a:cubicBezTo>
                <a:cubicBezTo>
                  <a:pt x="6062576" y="4310758"/>
                  <a:pt x="6063097" y="4313269"/>
                  <a:pt x="6063618" y="4314869"/>
                </a:cubicBezTo>
                <a:cubicBezTo>
                  <a:pt x="6064139" y="4316469"/>
                  <a:pt x="6065255" y="4318794"/>
                  <a:pt x="6066966" y="4321845"/>
                </a:cubicBezTo>
                <a:lnTo>
                  <a:pt x="6109606" y="4321845"/>
                </a:lnTo>
                <a:cubicBezTo>
                  <a:pt x="6107224" y="4316934"/>
                  <a:pt x="6105680" y="4312897"/>
                  <a:pt x="6104973" y="4309734"/>
                </a:cubicBezTo>
                <a:cubicBezTo>
                  <a:pt x="6104266" y="4306572"/>
                  <a:pt x="6103913" y="4302200"/>
                  <a:pt x="6103913" y="4296619"/>
                </a:cubicBezTo>
                <a:lnTo>
                  <a:pt x="6103913" y="4244269"/>
                </a:lnTo>
                <a:cubicBezTo>
                  <a:pt x="6103913" y="4238688"/>
                  <a:pt x="6102797" y="4232827"/>
                  <a:pt x="6100564" y="4226688"/>
                </a:cubicBezTo>
                <a:cubicBezTo>
                  <a:pt x="6098332" y="4220549"/>
                  <a:pt x="6095281" y="4215805"/>
                  <a:pt x="6091411" y="4212457"/>
                </a:cubicBezTo>
                <a:cubicBezTo>
                  <a:pt x="6085905" y="4207620"/>
                  <a:pt x="6079021" y="4204438"/>
                  <a:pt x="6070762" y="4202913"/>
                </a:cubicBezTo>
                <a:cubicBezTo>
                  <a:pt x="6062502" y="4201387"/>
                  <a:pt x="6051563" y="4200625"/>
                  <a:pt x="6037945" y="4200625"/>
                </a:cubicBezTo>
                <a:close/>
                <a:moveTo>
                  <a:pt x="5697947" y="4200625"/>
                </a:moveTo>
                <a:cubicBezTo>
                  <a:pt x="5677186" y="4200625"/>
                  <a:pt x="5660703" y="4206485"/>
                  <a:pt x="5648499" y="4218205"/>
                </a:cubicBezTo>
                <a:cubicBezTo>
                  <a:pt x="5636295" y="4229925"/>
                  <a:pt x="5630193" y="4244827"/>
                  <a:pt x="5630193" y="4262909"/>
                </a:cubicBezTo>
                <a:cubicBezTo>
                  <a:pt x="5630193" y="4282331"/>
                  <a:pt x="5637411" y="4298033"/>
                  <a:pt x="5651848" y="4310013"/>
                </a:cubicBezTo>
                <a:cubicBezTo>
                  <a:pt x="5663605" y="4319687"/>
                  <a:pt x="5679009" y="4324524"/>
                  <a:pt x="5698059" y="4324524"/>
                </a:cubicBezTo>
                <a:cubicBezTo>
                  <a:pt x="5719416" y="4324524"/>
                  <a:pt x="5736140" y="4318701"/>
                  <a:pt x="5748232" y="4307055"/>
                </a:cubicBezTo>
                <a:cubicBezTo>
                  <a:pt x="5760325" y="4295410"/>
                  <a:pt x="5766371" y="4280471"/>
                  <a:pt x="5766371" y="4262240"/>
                </a:cubicBezTo>
                <a:cubicBezTo>
                  <a:pt x="5766371" y="4246017"/>
                  <a:pt x="5761497" y="4232362"/>
                  <a:pt x="5751748" y="4221275"/>
                </a:cubicBezTo>
                <a:cubicBezTo>
                  <a:pt x="5739619" y="4207508"/>
                  <a:pt x="5721685" y="4200625"/>
                  <a:pt x="5697947" y="4200625"/>
                </a:cubicBezTo>
                <a:close/>
                <a:moveTo>
                  <a:pt x="6829301" y="4158209"/>
                </a:moveTo>
                <a:lnTo>
                  <a:pt x="6829301" y="4321845"/>
                </a:lnTo>
                <a:lnTo>
                  <a:pt x="6967265" y="4321845"/>
                </a:lnTo>
                <a:lnTo>
                  <a:pt x="6967265" y="4284787"/>
                </a:lnTo>
                <a:lnTo>
                  <a:pt x="6879977" y="4284787"/>
                </a:lnTo>
                <a:lnTo>
                  <a:pt x="6879977" y="4252529"/>
                </a:lnTo>
                <a:lnTo>
                  <a:pt x="6958670" y="4252529"/>
                </a:lnTo>
                <a:lnTo>
                  <a:pt x="6958670" y="4219154"/>
                </a:lnTo>
                <a:lnTo>
                  <a:pt x="6879977" y="4219154"/>
                </a:lnTo>
                <a:lnTo>
                  <a:pt x="6879977" y="4193146"/>
                </a:lnTo>
                <a:lnTo>
                  <a:pt x="6964809" y="4193146"/>
                </a:lnTo>
                <a:lnTo>
                  <a:pt x="6964809" y="4158209"/>
                </a:lnTo>
                <a:close/>
                <a:moveTo>
                  <a:pt x="5610883" y="4156981"/>
                </a:moveTo>
                <a:cubicBezTo>
                  <a:pt x="5592279" y="4156981"/>
                  <a:pt x="5578624" y="4157948"/>
                  <a:pt x="5569918" y="4159883"/>
                </a:cubicBezTo>
                <a:cubicBezTo>
                  <a:pt x="5561211" y="4161818"/>
                  <a:pt x="5554923" y="4164999"/>
                  <a:pt x="5551054" y="4169427"/>
                </a:cubicBezTo>
                <a:cubicBezTo>
                  <a:pt x="5547184" y="4173854"/>
                  <a:pt x="5543352" y="4181165"/>
                  <a:pt x="5539557" y="4191360"/>
                </a:cubicBezTo>
                <a:cubicBezTo>
                  <a:pt x="5534348" y="4205127"/>
                  <a:pt x="5530515" y="4213461"/>
                  <a:pt x="5528060" y="4216363"/>
                </a:cubicBezTo>
                <a:cubicBezTo>
                  <a:pt x="5525604" y="4219265"/>
                  <a:pt x="5522181" y="4220828"/>
                  <a:pt x="5517791" y="4221051"/>
                </a:cubicBezTo>
                <a:lnTo>
                  <a:pt x="5517791" y="4158209"/>
                </a:lnTo>
                <a:lnTo>
                  <a:pt x="5467338" y="4158209"/>
                </a:lnTo>
                <a:lnTo>
                  <a:pt x="5467338" y="4321845"/>
                </a:lnTo>
                <a:lnTo>
                  <a:pt x="5517791" y="4321845"/>
                </a:lnTo>
                <a:lnTo>
                  <a:pt x="5517791" y="4257105"/>
                </a:lnTo>
                <a:cubicBezTo>
                  <a:pt x="5522383" y="4257105"/>
                  <a:pt x="5525976" y="4258354"/>
                  <a:pt x="5528570" y="4260852"/>
                </a:cubicBezTo>
                <a:cubicBezTo>
                  <a:pt x="5531162" y="4263350"/>
                  <a:pt x="5534792" y="4269596"/>
                  <a:pt x="5539459" y="4279590"/>
                </a:cubicBezTo>
                <a:lnTo>
                  <a:pt x="5559181" y="4321845"/>
                </a:lnTo>
                <a:lnTo>
                  <a:pt x="5616129" y="4321845"/>
                </a:lnTo>
                <a:lnTo>
                  <a:pt x="5593916" y="4277085"/>
                </a:lnTo>
                <a:cubicBezTo>
                  <a:pt x="5587814" y="4264732"/>
                  <a:pt x="5582047" y="4255635"/>
                  <a:pt x="5576615" y="4249794"/>
                </a:cubicBezTo>
                <a:cubicBezTo>
                  <a:pt x="5571183" y="4243952"/>
                  <a:pt x="5564820" y="4239841"/>
                  <a:pt x="5557528" y="4237460"/>
                </a:cubicBezTo>
                <a:cubicBezTo>
                  <a:pt x="5562886" y="4235302"/>
                  <a:pt x="5567109" y="4232418"/>
                  <a:pt x="5570197" y="4228809"/>
                </a:cubicBezTo>
                <a:cubicBezTo>
                  <a:pt x="5573285" y="4225200"/>
                  <a:pt x="5576169" y="4219731"/>
                  <a:pt x="5578847" y="4212401"/>
                </a:cubicBezTo>
                <a:cubicBezTo>
                  <a:pt x="5581526" y="4205071"/>
                  <a:pt x="5584949" y="4199769"/>
                  <a:pt x="5589117" y="4196495"/>
                </a:cubicBezTo>
                <a:cubicBezTo>
                  <a:pt x="5593284" y="4193220"/>
                  <a:pt x="5599683" y="4191583"/>
                  <a:pt x="5608315" y="4191583"/>
                </a:cubicBezTo>
                <a:lnTo>
                  <a:pt x="5610883" y="4191583"/>
                </a:lnTo>
                <a:close/>
                <a:moveTo>
                  <a:pt x="5035897" y="3464362"/>
                </a:moveTo>
                <a:lnTo>
                  <a:pt x="5035897" y="3596968"/>
                </a:lnTo>
                <a:lnTo>
                  <a:pt x="5139035" y="3596968"/>
                </a:lnTo>
                <a:cubicBezTo>
                  <a:pt x="5173861" y="3596968"/>
                  <a:pt x="5198417" y="3590791"/>
                  <a:pt x="5212705" y="3578438"/>
                </a:cubicBezTo>
                <a:cubicBezTo>
                  <a:pt x="5226992" y="3566086"/>
                  <a:pt x="5234136" y="3549491"/>
                  <a:pt x="5234136" y="3528655"/>
                </a:cubicBezTo>
                <a:cubicBezTo>
                  <a:pt x="5234136" y="3509308"/>
                  <a:pt x="5227067" y="3493755"/>
                  <a:pt x="5212928" y="3481998"/>
                </a:cubicBezTo>
                <a:cubicBezTo>
                  <a:pt x="5198789" y="3470240"/>
                  <a:pt x="5174010" y="3464362"/>
                  <a:pt x="5138588" y="3464362"/>
                </a:cubicBezTo>
                <a:close/>
                <a:moveTo>
                  <a:pt x="9226302" y="3449181"/>
                </a:moveTo>
                <a:lnTo>
                  <a:pt x="9226302" y="3548301"/>
                </a:lnTo>
                <a:lnTo>
                  <a:pt x="9694217" y="3548301"/>
                </a:lnTo>
                <a:lnTo>
                  <a:pt x="9694217" y="3449181"/>
                </a:lnTo>
                <a:close/>
                <a:moveTo>
                  <a:pt x="8567662" y="3252728"/>
                </a:moveTo>
                <a:lnTo>
                  <a:pt x="8639909" y="3488025"/>
                </a:lnTo>
                <a:lnTo>
                  <a:pt x="8496169" y="3488025"/>
                </a:lnTo>
                <a:close/>
                <a:moveTo>
                  <a:pt x="7824489" y="3216116"/>
                </a:moveTo>
                <a:lnTo>
                  <a:pt x="7882085" y="3216116"/>
                </a:lnTo>
                <a:cubicBezTo>
                  <a:pt x="7919888" y="3216116"/>
                  <a:pt x="7945635" y="3223260"/>
                  <a:pt x="7959327" y="3237548"/>
                </a:cubicBezTo>
                <a:cubicBezTo>
                  <a:pt x="7973019" y="3251835"/>
                  <a:pt x="7979865" y="3269248"/>
                  <a:pt x="7979865" y="3289786"/>
                </a:cubicBezTo>
                <a:cubicBezTo>
                  <a:pt x="7979865" y="3310920"/>
                  <a:pt x="7971977" y="3328258"/>
                  <a:pt x="7956202" y="3341803"/>
                </a:cubicBezTo>
                <a:cubicBezTo>
                  <a:pt x="7940426" y="3355345"/>
                  <a:pt x="7913042" y="3362117"/>
                  <a:pt x="7874049" y="3362117"/>
                </a:cubicBezTo>
                <a:lnTo>
                  <a:pt x="7824489" y="3362117"/>
                </a:lnTo>
                <a:close/>
                <a:moveTo>
                  <a:pt x="5035897" y="3215671"/>
                </a:moveTo>
                <a:lnTo>
                  <a:pt x="5035897" y="3339794"/>
                </a:lnTo>
                <a:lnTo>
                  <a:pt x="5123854" y="3339794"/>
                </a:lnTo>
                <a:cubicBezTo>
                  <a:pt x="5155406" y="3339794"/>
                  <a:pt x="5177358" y="3334361"/>
                  <a:pt x="5189711" y="3323496"/>
                </a:cubicBezTo>
                <a:cubicBezTo>
                  <a:pt x="5202064" y="3312632"/>
                  <a:pt x="5208240" y="3296930"/>
                  <a:pt x="5208240" y="3276392"/>
                </a:cubicBezTo>
                <a:cubicBezTo>
                  <a:pt x="5208240" y="3257342"/>
                  <a:pt x="5202064" y="3242460"/>
                  <a:pt x="5189711" y="3231743"/>
                </a:cubicBezTo>
                <a:cubicBezTo>
                  <a:pt x="5177358" y="3221028"/>
                  <a:pt x="5155853" y="3215671"/>
                  <a:pt x="5125194" y="3215671"/>
                </a:cubicBezTo>
                <a:close/>
                <a:moveTo>
                  <a:pt x="4108400" y="3215224"/>
                </a:moveTo>
                <a:cubicBezTo>
                  <a:pt x="4071491" y="3215224"/>
                  <a:pt x="4046339" y="3220879"/>
                  <a:pt x="4032945" y="3232190"/>
                </a:cubicBezTo>
                <a:cubicBezTo>
                  <a:pt x="4019550" y="3243501"/>
                  <a:pt x="4012852" y="3259724"/>
                  <a:pt x="4012852" y="3280858"/>
                </a:cubicBezTo>
                <a:cubicBezTo>
                  <a:pt x="4012852" y="3295144"/>
                  <a:pt x="4017094" y="3307796"/>
                  <a:pt x="4025577" y="3318809"/>
                </a:cubicBezTo>
                <a:cubicBezTo>
                  <a:pt x="4034061" y="3329822"/>
                  <a:pt x="4044999" y="3336668"/>
                  <a:pt x="4058394" y="3339346"/>
                </a:cubicBezTo>
                <a:cubicBezTo>
                  <a:pt x="4084885" y="3345299"/>
                  <a:pt x="4102744" y="3348276"/>
                  <a:pt x="4111972" y="3348276"/>
                </a:cubicBezTo>
                <a:lnTo>
                  <a:pt x="4197250" y="3348276"/>
                </a:lnTo>
                <a:lnTo>
                  <a:pt x="4197250" y="3215224"/>
                </a:lnTo>
                <a:close/>
                <a:moveTo>
                  <a:pt x="10034289" y="3083064"/>
                </a:moveTo>
                <a:lnTo>
                  <a:pt x="10034289" y="3236656"/>
                </a:lnTo>
                <a:lnTo>
                  <a:pt x="10357544" y="3236656"/>
                </a:lnTo>
                <a:cubicBezTo>
                  <a:pt x="10291167" y="3319105"/>
                  <a:pt x="10242649" y="3396496"/>
                  <a:pt x="10211990" y="3468827"/>
                </a:cubicBezTo>
                <a:cubicBezTo>
                  <a:pt x="10181332" y="3541157"/>
                  <a:pt x="10158859" y="3630752"/>
                  <a:pt x="10144571" y="3737610"/>
                </a:cubicBezTo>
                <a:lnTo>
                  <a:pt x="10325844" y="3737610"/>
                </a:lnTo>
                <a:cubicBezTo>
                  <a:pt x="10331797" y="3660815"/>
                  <a:pt x="10343405" y="3594289"/>
                  <a:pt x="10360669" y="3538032"/>
                </a:cubicBezTo>
                <a:cubicBezTo>
                  <a:pt x="10382398" y="3465701"/>
                  <a:pt x="10412015" y="3400068"/>
                  <a:pt x="10449520" y="3341132"/>
                </a:cubicBezTo>
                <a:cubicBezTo>
                  <a:pt x="10480476" y="3292615"/>
                  <a:pt x="10519023" y="3247520"/>
                  <a:pt x="10565159" y="3205847"/>
                </a:cubicBezTo>
                <a:lnTo>
                  <a:pt x="10565159" y="3083064"/>
                </a:lnTo>
                <a:close/>
                <a:moveTo>
                  <a:pt x="8459836" y="3083064"/>
                </a:moveTo>
                <a:lnTo>
                  <a:pt x="8213823" y="3737610"/>
                </a:lnTo>
                <a:lnTo>
                  <a:pt x="8420336" y="3737610"/>
                </a:lnTo>
                <a:lnTo>
                  <a:pt x="8452239" y="3629561"/>
                </a:lnTo>
                <a:lnTo>
                  <a:pt x="8681864" y="3629561"/>
                </a:lnTo>
                <a:lnTo>
                  <a:pt x="8714611" y="3737610"/>
                </a:lnTo>
                <a:lnTo>
                  <a:pt x="8926412" y="3737610"/>
                </a:lnTo>
                <a:lnTo>
                  <a:pt x="8680455" y="3083064"/>
                </a:lnTo>
                <a:close/>
                <a:moveTo>
                  <a:pt x="7621338" y="3083064"/>
                </a:moveTo>
                <a:lnTo>
                  <a:pt x="7621338" y="3737610"/>
                </a:lnTo>
                <a:lnTo>
                  <a:pt x="7824489" y="3737610"/>
                </a:lnTo>
                <a:lnTo>
                  <a:pt x="7824489" y="3494723"/>
                </a:lnTo>
                <a:lnTo>
                  <a:pt x="7935217" y="3494723"/>
                </a:lnTo>
                <a:cubicBezTo>
                  <a:pt x="8016775" y="3494723"/>
                  <a:pt x="8077422" y="3476119"/>
                  <a:pt x="8117159" y="3438912"/>
                </a:cubicBezTo>
                <a:cubicBezTo>
                  <a:pt x="8156896" y="3401706"/>
                  <a:pt x="8176765" y="3350062"/>
                  <a:pt x="8176765" y="3283982"/>
                </a:cubicBezTo>
                <a:cubicBezTo>
                  <a:pt x="8176765" y="3219688"/>
                  <a:pt x="8158534" y="3170129"/>
                  <a:pt x="8122071" y="3135303"/>
                </a:cubicBezTo>
                <a:cubicBezTo>
                  <a:pt x="8085608" y="3100478"/>
                  <a:pt x="8030765" y="3083064"/>
                  <a:pt x="7957541" y="3083064"/>
                </a:cubicBezTo>
                <a:close/>
                <a:moveTo>
                  <a:pt x="6964560" y="3083064"/>
                </a:moveTo>
                <a:lnTo>
                  <a:pt x="6964560" y="3737610"/>
                </a:lnTo>
                <a:lnTo>
                  <a:pt x="7516415" y="3737610"/>
                </a:lnTo>
                <a:lnTo>
                  <a:pt x="7516415" y="3589377"/>
                </a:lnTo>
                <a:lnTo>
                  <a:pt x="7167264" y="3589377"/>
                </a:lnTo>
                <a:lnTo>
                  <a:pt x="7167264" y="3460343"/>
                </a:lnTo>
                <a:lnTo>
                  <a:pt x="7482036" y="3460343"/>
                </a:lnTo>
                <a:lnTo>
                  <a:pt x="7482036" y="3326846"/>
                </a:lnTo>
                <a:lnTo>
                  <a:pt x="7167264" y="3326846"/>
                </a:lnTo>
                <a:lnTo>
                  <a:pt x="7167264" y="3222815"/>
                </a:lnTo>
                <a:lnTo>
                  <a:pt x="7506592" y="3222815"/>
                </a:lnTo>
                <a:lnTo>
                  <a:pt x="7506592" y="3083064"/>
                </a:lnTo>
                <a:close/>
                <a:moveTo>
                  <a:pt x="6203900" y="3083064"/>
                </a:moveTo>
                <a:lnTo>
                  <a:pt x="6203900" y="3737610"/>
                </a:lnTo>
                <a:lnTo>
                  <a:pt x="6406157" y="3737610"/>
                </a:lnTo>
                <a:lnTo>
                  <a:pt x="6406157" y="3472845"/>
                </a:lnTo>
                <a:lnTo>
                  <a:pt x="6627167" y="3472845"/>
                </a:lnTo>
                <a:lnTo>
                  <a:pt x="6627167" y="3737610"/>
                </a:lnTo>
                <a:lnTo>
                  <a:pt x="6830317" y="3737610"/>
                </a:lnTo>
                <a:lnTo>
                  <a:pt x="6830317" y="3083064"/>
                </a:lnTo>
                <a:lnTo>
                  <a:pt x="6627167" y="3083064"/>
                </a:lnTo>
                <a:lnTo>
                  <a:pt x="6627167" y="3312111"/>
                </a:lnTo>
                <a:lnTo>
                  <a:pt x="6406157" y="3312111"/>
                </a:lnTo>
                <a:lnTo>
                  <a:pt x="6406157" y="3083064"/>
                </a:lnTo>
                <a:close/>
                <a:moveTo>
                  <a:pt x="5545336" y="3083064"/>
                </a:moveTo>
                <a:lnTo>
                  <a:pt x="5545336" y="3737610"/>
                </a:lnTo>
                <a:lnTo>
                  <a:pt x="6097190" y="3737610"/>
                </a:lnTo>
                <a:lnTo>
                  <a:pt x="6097190" y="3589377"/>
                </a:lnTo>
                <a:lnTo>
                  <a:pt x="5748040" y="3589377"/>
                </a:lnTo>
                <a:lnTo>
                  <a:pt x="5748040" y="3460343"/>
                </a:lnTo>
                <a:lnTo>
                  <a:pt x="6062811" y="3460343"/>
                </a:lnTo>
                <a:lnTo>
                  <a:pt x="6062811" y="3326846"/>
                </a:lnTo>
                <a:lnTo>
                  <a:pt x="5748040" y="3326846"/>
                </a:lnTo>
                <a:lnTo>
                  <a:pt x="5748040" y="3222815"/>
                </a:lnTo>
                <a:lnTo>
                  <a:pt x="6087368" y="3222815"/>
                </a:lnTo>
                <a:lnTo>
                  <a:pt x="6087368" y="3083064"/>
                </a:lnTo>
                <a:close/>
                <a:moveTo>
                  <a:pt x="4831854" y="3083064"/>
                </a:moveTo>
                <a:lnTo>
                  <a:pt x="5210472" y="3083064"/>
                </a:lnTo>
                <a:cubicBezTo>
                  <a:pt x="5242024" y="3083064"/>
                  <a:pt x="5269911" y="3086971"/>
                  <a:pt x="5294133" y="3094784"/>
                </a:cubicBezTo>
                <a:lnTo>
                  <a:pt x="5321818" y="3110568"/>
                </a:lnTo>
                <a:lnTo>
                  <a:pt x="5197983" y="3736489"/>
                </a:lnTo>
                <a:lnTo>
                  <a:pt x="5181004" y="3737610"/>
                </a:lnTo>
                <a:lnTo>
                  <a:pt x="4831854" y="3737610"/>
                </a:lnTo>
                <a:close/>
                <a:moveTo>
                  <a:pt x="4063305" y="3083064"/>
                </a:moveTo>
                <a:lnTo>
                  <a:pt x="4400400" y="3083064"/>
                </a:lnTo>
                <a:lnTo>
                  <a:pt x="4400400" y="3737610"/>
                </a:lnTo>
                <a:lnTo>
                  <a:pt x="4197250" y="3737610"/>
                </a:lnTo>
                <a:lnTo>
                  <a:pt x="4197250" y="3471952"/>
                </a:lnTo>
                <a:lnTo>
                  <a:pt x="4179391" y="3471952"/>
                </a:lnTo>
                <a:cubicBezTo>
                  <a:pt x="4160936" y="3471952"/>
                  <a:pt x="4144416" y="3477012"/>
                  <a:pt x="4129832" y="3487132"/>
                </a:cubicBezTo>
                <a:cubicBezTo>
                  <a:pt x="4119116" y="3494871"/>
                  <a:pt x="4106912" y="3511689"/>
                  <a:pt x="4093219" y="3537585"/>
                </a:cubicBezTo>
                <a:lnTo>
                  <a:pt x="3985107" y="3737610"/>
                </a:lnTo>
                <a:lnTo>
                  <a:pt x="3756570" y="3737610"/>
                </a:lnTo>
                <a:lnTo>
                  <a:pt x="3854518" y="3547945"/>
                </a:lnTo>
                <a:cubicBezTo>
                  <a:pt x="3859276" y="3538411"/>
                  <a:pt x="3868719" y="3524855"/>
                  <a:pt x="3882849" y="3507277"/>
                </a:cubicBezTo>
                <a:cubicBezTo>
                  <a:pt x="3896978" y="3489699"/>
                  <a:pt x="3907761" y="3478228"/>
                  <a:pt x="3915198" y="3472866"/>
                </a:cubicBezTo>
                <a:cubicBezTo>
                  <a:pt x="3926206" y="3464824"/>
                  <a:pt x="3943756" y="3456781"/>
                  <a:pt x="3967848" y="3448735"/>
                </a:cubicBezTo>
                <a:cubicBezTo>
                  <a:pt x="3937766" y="3441889"/>
                  <a:pt x="3914090" y="3433257"/>
                  <a:pt x="3896815" y="3422840"/>
                </a:cubicBezTo>
                <a:cubicBezTo>
                  <a:pt x="3869715" y="3406468"/>
                  <a:pt x="3848420" y="3385111"/>
                  <a:pt x="3832933" y="3358769"/>
                </a:cubicBezTo>
                <a:cubicBezTo>
                  <a:pt x="3817446" y="3332426"/>
                  <a:pt x="3809702" y="3301097"/>
                  <a:pt x="3809702" y="3264783"/>
                </a:cubicBezTo>
                <a:cubicBezTo>
                  <a:pt x="3809702" y="3223111"/>
                  <a:pt x="3819822" y="3187766"/>
                  <a:pt x="3840063" y="3158743"/>
                </a:cubicBezTo>
                <a:cubicBezTo>
                  <a:pt x="3860303" y="3129723"/>
                  <a:pt x="3886944" y="3109853"/>
                  <a:pt x="3919983" y="3099138"/>
                </a:cubicBezTo>
                <a:cubicBezTo>
                  <a:pt x="3953023" y="3088423"/>
                  <a:pt x="4000797" y="3083064"/>
                  <a:pt x="4063305" y="3083064"/>
                </a:cubicBezTo>
                <a:close/>
                <a:moveTo>
                  <a:pt x="3060205" y="3083064"/>
                </a:moveTo>
                <a:lnTo>
                  <a:pt x="3250854" y="3083064"/>
                </a:lnTo>
                <a:lnTo>
                  <a:pt x="3250854" y="3445163"/>
                </a:lnTo>
                <a:lnTo>
                  <a:pt x="3497018" y="3083064"/>
                </a:lnTo>
                <a:lnTo>
                  <a:pt x="3686175" y="3083064"/>
                </a:lnTo>
                <a:lnTo>
                  <a:pt x="3686175" y="3737610"/>
                </a:lnTo>
                <a:lnTo>
                  <a:pt x="3495972" y="3737610"/>
                </a:lnTo>
                <a:lnTo>
                  <a:pt x="3495972" y="3378190"/>
                </a:lnTo>
                <a:lnTo>
                  <a:pt x="3251091" y="3737610"/>
                </a:lnTo>
                <a:lnTo>
                  <a:pt x="3060205" y="3737610"/>
                </a:lnTo>
                <a:close/>
                <a:moveTo>
                  <a:pt x="869455" y="3083064"/>
                </a:moveTo>
                <a:lnTo>
                  <a:pt x="1060104" y="3083064"/>
                </a:lnTo>
                <a:lnTo>
                  <a:pt x="1060104" y="3445163"/>
                </a:lnTo>
                <a:lnTo>
                  <a:pt x="1306270" y="3083064"/>
                </a:lnTo>
                <a:lnTo>
                  <a:pt x="1495426" y="3083064"/>
                </a:lnTo>
                <a:lnTo>
                  <a:pt x="1495426" y="3737610"/>
                </a:lnTo>
                <a:lnTo>
                  <a:pt x="1305224" y="3737610"/>
                </a:lnTo>
                <a:lnTo>
                  <a:pt x="1305224" y="3378190"/>
                </a:lnTo>
                <a:lnTo>
                  <a:pt x="1060341" y="3737610"/>
                </a:lnTo>
                <a:lnTo>
                  <a:pt x="869455" y="3737610"/>
                </a:lnTo>
                <a:close/>
                <a:moveTo>
                  <a:pt x="0" y="3083064"/>
                </a:moveTo>
                <a:lnTo>
                  <a:pt x="265994" y="3083064"/>
                </a:lnTo>
                <a:lnTo>
                  <a:pt x="368574" y="3481328"/>
                </a:lnTo>
                <a:lnTo>
                  <a:pt x="470421" y="3083064"/>
                </a:lnTo>
                <a:lnTo>
                  <a:pt x="736254" y="3083064"/>
                </a:lnTo>
                <a:lnTo>
                  <a:pt x="736254" y="3737610"/>
                </a:lnTo>
                <a:lnTo>
                  <a:pt x="570608" y="3737610"/>
                </a:lnTo>
                <a:lnTo>
                  <a:pt x="570608" y="3238441"/>
                </a:lnTo>
                <a:lnTo>
                  <a:pt x="442976" y="3737610"/>
                </a:lnTo>
                <a:lnTo>
                  <a:pt x="293040" y="3737610"/>
                </a:lnTo>
                <a:lnTo>
                  <a:pt x="165646" y="3238441"/>
                </a:lnTo>
                <a:lnTo>
                  <a:pt x="165646" y="3737610"/>
                </a:lnTo>
                <a:lnTo>
                  <a:pt x="0" y="3737610"/>
                </a:lnTo>
                <a:close/>
                <a:moveTo>
                  <a:pt x="2652565" y="3071902"/>
                </a:moveTo>
                <a:cubicBezTo>
                  <a:pt x="2735014" y="3071902"/>
                  <a:pt x="2799830" y="3088572"/>
                  <a:pt x="2847009" y="3121908"/>
                </a:cubicBezTo>
                <a:cubicBezTo>
                  <a:pt x="2894187" y="3155246"/>
                  <a:pt x="2929235" y="3206443"/>
                  <a:pt x="2952155" y="3275499"/>
                </a:cubicBezTo>
                <a:lnTo>
                  <a:pt x="2773562" y="3315236"/>
                </a:lnTo>
                <a:cubicBezTo>
                  <a:pt x="2767311" y="3295293"/>
                  <a:pt x="2760763" y="3280709"/>
                  <a:pt x="2753916" y="3271481"/>
                </a:cubicBezTo>
                <a:cubicBezTo>
                  <a:pt x="2742605" y="3256002"/>
                  <a:pt x="2728765" y="3244096"/>
                  <a:pt x="2712394" y="3235763"/>
                </a:cubicBezTo>
                <a:cubicBezTo>
                  <a:pt x="2696022" y="3227428"/>
                  <a:pt x="2677717" y="3223260"/>
                  <a:pt x="2657476" y="3223260"/>
                </a:cubicBezTo>
                <a:cubicBezTo>
                  <a:pt x="2611637" y="3223260"/>
                  <a:pt x="2576513" y="3241695"/>
                  <a:pt x="2552106" y="3278562"/>
                </a:cubicBezTo>
                <a:cubicBezTo>
                  <a:pt x="2533651" y="3305913"/>
                  <a:pt x="2524424" y="3348871"/>
                  <a:pt x="2524424" y="3407435"/>
                </a:cubicBezTo>
                <a:cubicBezTo>
                  <a:pt x="2524424" y="3479979"/>
                  <a:pt x="2535437" y="3529704"/>
                  <a:pt x="2557462" y="3556610"/>
                </a:cubicBezTo>
                <a:cubicBezTo>
                  <a:pt x="2579490" y="3583515"/>
                  <a:pt x="2610446" y="3596968"/>
                  <a:pt x="2650332" y="3596968"/>
                </a:cubicBezTo>
                <a:cubicBezTo>
                  <a:pt x="2689026" y="3596968"/>
                  <a:pt x="2718272" y="3586103"/>
                  <a:pt x="2738067" y="3564374"/>
                </a:cubicBezTo>
                <a:cubicBezTo>
                  <a:pt x="2757860" y="3542645"/>
                  <a:pt x="2772223" y="3511094"/>
                  <a:pt x="2781151" y="3469720"/>
                </a:cubicBezTo>
                <a:lnTo>
                  <a:pt x="2958406" y="3523298"/>
                </a:lnTo>
                <a:cubicBezTo>
                  <a:pt x="2946501" y="3573006"/>
                  <a:pt x="2927747" y="3614529"/>
                  <a:pt x="2902149" y="3647867"/>
                </a:cubicBezTo>
                <a:cubicBezTo>
                  <a:pt x="2876551" y="3681204"/>
                  <a:pt x="2844775" y="3706356"/>
                  <a:pt x="2806825" y="3723323"/>
                </a:cubicBezTo>
                <a:cubicBezTo>
                  <a:pt x="2768874" y="3740289"/>
                  <a:pt x="2720579" y="3748772"/>
                  <a:pt x="2661941" y="3748772"/>
                </a:cubicBezTo>
                <a:cubicBezTo>
                  <a:pt x="2590800" y="3748772"/>
                  <a:pt x="2532683" y="3738436"/>
                  <a:pt x="2487589" y="3717763"/>
                </a:cubicBezTo>
                <a:cubicBezTo>
                  <a:pt x="2442493" y="3697089"/>
                  <a:pt x="2403575" y="3660725"/>
                  <a:pt x="2370832" y="3608670"/>
                </a:cubicBezTo>
                <a:cubicBezTo>
                  <a:pt x="2338091" y="3556615"/>
                  <a:pt x="2321720" y="3489983"/>
                  <a:pt x="2321720" y="3408775"/>
                </a:cubicBezTo>
                <a:cubicBezTo>
                  <a:pt x="2321720" y="3300503"/>
                  <a:pt x="2350517" y="3217289"/>
                  <a:pt x="2408113" y="3159134"/>
                </a:cubicBezTo>
                <a:cubicBezTo>
                  <a:pt x="2465711" y="3100979"/>
                  <a:pt x="2547193" y="3071902"/>
                  <a:pt x="2652565" y="3071902"/>
                </a:cubicBezTo>
                <a:close/>
                <a:moveTo>
                  <a:pt x="1938190" y="3071902"/>
                </a:moveTo>
                <a:cubicBezTo>
                  <a:pt x="2020641" y="3071902"/>
                  <a:pt x="2085455" y="3088572"/>
                  <a:pt x="2132634" y="3121908"/>
                </a:cubicBezTo>
                <a:cubicBezTo>
                  <a:pt x="2179812" y="3155246"/>
                  <a:pt x="2214861" y="3206443"/>
                  <a:pt x="2237781" y="3275499"/>
                </a:cubicBezTo>
                <a:lnTo>
                  <a:pt x="2059186" y="3315236"/>
                </a:lnTo>
                <a:cubicBezTo>
                  <a:pt x="2052935" y="3295293"/>
                  <a:pt x="2046387" y="3280709"/>
                  <a:pt x="2039542" y="3271481"/>
                </a:cubicBezTo>
                <a:cubicBezTo>
                  <a:pt x="2028231" y="3256002"/>
                  <a:pt x="2014390" y="3244096"/>
                  <a:pt x="1998017" y="3235763"/>
                </a:cubicBezTo>
                <a:cubicBezTo>
                  <a:pt x="1981647" y="3227428"/>
                  <a:pt x="1963341" y="3223260"/>
                  <a:pt x="1943100" y="3223260"/>
                </a:cubicBezTo>
                <a:cubicBezTo>
                  <a:pt x="1897262" y="3223260"/>
                  <a:pt x="1862139" y="3241695"/>
                  <a:pt x="1837731" y="3278562"/>
                </a:cubicBezTo>
                <a:cubicBezTo>
                  <a:pt x="1819275" y="3305913"/>
                  <a:pt x="1810048" y="3348871"/>
                  <a:pt x="1810048" y="3407435"/>
                </a:cubicBezTo>
                <a:cubicBezTo>
                  <a:pt x="1810048" y="3479979"/>
                  <a:pt x="1821062" y="3529704"/>
                  <a:pt x="1843089" y="3556610"/>
                </a:cubicBezTo>
                <a:cubicBezTo>
                  <a:pt x="1865114" y="3583515"/>
                  <a:pt x="1896071" y="3596968"/>
                  <a:pt x="1935957" y="3596968"/>
                </a:cubicBezTo>
                <a:cubicBezTo>
                  <a:pt x="1974652" y="3596968"/>
                  <a:pt x="2003897" y="3586103"/>
                  <a:pt x="2023690" y="3564374"/>
                </a:cubicBezTo>
                <a:cubicBezTo>
                  <a:pt x="2043486" y="3542645"/>
                  <a:pt x="2057847" y="3511094"/>
                  <a:pt x="2066777" y="3469720"/>
                </a:cubicBezTo>
                <a:lnTo>
                  <a:pt x="2244031" y="3523298"/>
                </a:lnTo>
                <a:cubicBezTo>
                  <a:pt x="2232125" y="3573006"/>
                  <a:pt x="2213373" y="3614529"/>
                  <a:pt x="2187775" y="3647867"/>
                </a:cubicBezTo>
                <a:cubicBezTo>
                  <a:pt x="2162176" y="3681204"/>
                  <a:pt x="2130402" y="3706356"/>
                  <a:pt x="2092449" y="3723323"/>
                </a:cubicBezTo>
                <a:cubicBezTo>
                  <a:pt x="2054499" y="3740289"/>
                  <a:pt x="2006204" y="3748772"/>
                  <a:pt x="1947566" y="3748772"/>
                </a:cubicBezTo>
                <a:cubicBezTo>
                  <a:pt x="1876426" y="3748772"/>
                  <a:pt x="1818309" y="3738436"/>
                  <a:pt x="1773213" y="3717763"/>
                </a:cubicBezTo>
                <a:cubicBezTo>
                  <a:pt x="1728119" y="3697089"/>
                  <a:pt x="1689200" y="3660725"/>
                  <a:pt x="1656458" y="3608670"/>
                </a:cubicBezTo>
                <a:cubicBezTo>
                  <a:pt x="1623715" y="3556615"/>
                  <a:pt x="1607345" y="3489983"/>
                  <a:pt x="1607345" y="3408775"/>
                </a:cubicBezTo>
                <a:cubicBezTo>
                  <a:pt x="1607345" y="3300503"/>
                  <a:pt x="1636143" y="3217289"/>
                  <a:pt x="1693740" y="3159134"/>
                </a:cubicBezTo>
                <a:cubicBezTo>
                  <a:pt x="1751335" y="3100979"/>
                  <a:pt x="1832819" y="3071902"/>
                  <a:pt x="1938190" y="3071902"/>
                </a:cubicBezTo>
                <a:close/>
                <a:moveTo>
                  <a:pt x="6251583" y="1075372"/>
                </a:moveTo>
                <a:cubicBezTo>
                  <a:pt x="6257834" y="1075372"/>
                  <a:pt x="6263080" y="1077884"/>
                  <a:pt x="6267322" y="1082907"/>
                </a:cubicBezTo>
                <a:cubicBezTo>
                  <a:pt x="6271564" y="1087930"/>
                  <a:pt x="6273684" y="1095576"/>
                  <a:pt x="6273684" y="1105845"/>
                </a:cubicBezTo>
                <a:cubicBezTo>
                  <a:pt x="6273684" y="1116858"/>
                  <a:pt x="6271582" y="1124858"/>
                  <a:pt x="6267378" y="1129843"/>
                </a:cubicBezTo>
                <a:cubicBezTo>
                  <a:pt x="6263173" y="1134829"/>
                  <a:pt x="6257797" y="1137322"/>
                  <a:pt x="6251248" y="1137322"/>
                </a:cubicBezTo>
                <a:cubicBezTo>
                  <a:pt x="6244774" y="1137322"/>
                  <a:pt x="6239398" y="1134792"/>
                  <a:pt x="6235119" y="1129732"/>
                </a:cubicBezTo>
                <a:cubicBezTo>
                  <a:pt x="6230840" y="1124672"/>
                  <a:pt x="6228701" y="1116858"/>
                  <a:pt x="6228701" y="1106291"/>
                </a:cubicBezTo>
                <a:cubicBezTo>
                  <a:pt x="6228701" y="1095873"/>
                  <a:pt x="6230859" y="1088116"/>
                  <a:pt x="6235175" y="1083018"/>
                </a:cubicBezTo>
                <a:cubicBezTo>
                  <a:pt x="6239491" y="1077921"/>
                  <a:pt x="6244960" y="1075372"/>
                  <a:pt x="6251583" y="1075372"/>
                </a:cubicBezTo>
                <a:close/>
                <a:moveTo>
                  <a:pt x="7722191" y="1075149"/>
                </a:moveTo>
                <a:cubicBezTo>
                  <a:pt x="7728963" y="1075149"/>
                  <a:pt x="7734358" y="1077791"/>
                  <a:pt x="7738376" y="1083074"/>
                </a:cubicBezTo>
                <a:cubicBezTo>
                  <a:pt x="7742394" y="1088358"/>
                  <a:pt x="7744404" y="1095948"/>
                  <a:pt x="7744404" y="1105845"/>
                </a:cubicBezTo>
                <a:cubicBezTo>
                  <a:pt x="7744404" y="1115816"/>
                  <a:pt x="7742450" y="1123481"/>
                  <a:pt x="7738544" y="1128839"/>
                </a:cubicBezTo>
                <a:cubicBezTo>
                  <a:pt x="7734637" y="1134197"/>
                  <a:pt x="7729037" y="1136876"/>
                  <a:pt x="7721744" y="1136876"/>
                </a:cubicBezTo>
                <a:cubicBezTo>
                  <a:pt x="7714378" y="1136876"/>
                  <a:pt x="7708796" y="1134178"/>
                  <a:pt x="7705001" y="1128783"/>
                </a:cubicBezTo>
                <a:cubicBezTo>
                  <a:pt x="7701206" y="1123388"/>
                  <a:pt x="7699309" y="1115891"/>
                  <a:pt x="7699309" y="1106291"/>
                </a:cubicBezTo>
                <a:cubicBezTo>
                  <a:pt x="7699309" y="1097064"/>
                  <a:pt x="7701244" y="1089567"/>
                  <a:pt x="7705113" y="1083800"/>
                </a:cubicBezTo>
                <a:cubicBezTo>
                  <a:pt x="7708982" y="1078033"/>
                  <a:pt x="7714675" y="1075149"/>
                  <a:pt x="7722191" y="1075149"/>
                </a:cubicBezTo>
                <a:close/>
                <a:moveTo>
                  <a:pt x="8071193" y="1071019"/>
                </a:moveTo>
                <a:cubicBezTo>
                  <a:pt x="8077444" y="1071019"/>
                  <a:pt x="8082485" y="1072917"/>
                  <a:pt x="8086318" y="1076712"/>
                </a:cubicBezTo>
                <a:cubicBezTo>
                  <a:pt x="8090150" y="1080507"/>
                  <a:pt x="8092512" y="1086795"/>
                  <a:pt x="8093406" y="1095576"/>
                </a:cubicBezTo>
                <a:lnTo>
                  <a:pt x="8048646" y="1095576"/>
                </a:lnTo>
                <a:cubicBezTo>
                  <a:pt x="8049390" y="1088506"/>
                  <a:pt x="8051138" y="1083186"/>
                  <a:pt x="8053892" y="1079614"/>
                </a:cubicBezTo>
                <a:cubicBezTo>
                  <a:pt x="8058208" y="1073884"/>
                  <a:pt x="8063975" y="1071019"/>
                  <a:pt x="8071193" y="1071019"/>
                </a:cubicBezTo>
                <a:close/>
                <a:moveTo>
                  <a:pt x="7061543" y="1071019"/>
                </a:moveTo>
                <a:cubicBezTo>
                  <a:pt x="7067794" y="1071019"/>
                  <a:pt x="7072836" y="1072917"/>
                  <a:pt x="7076668" y="1076712"/>
                </a:cubicBezTo>
                <a:cubicBezTo>
                  <a:pt x="7080500" y="1080507"/>
                  <a:pt x="7082863" y="1086795"/>
                  <a:pt x="7083756" y="1095576"/>
                </a:cubicBezTo>
                <a:lnTo>
                  <a:pt x="7038996" y="1095576"/>
                </a:lnTo>
                <a:cubicBezTo>
                  <a:pt x="7039740" y="1088506"/>
                  <a:pt x="7041489" y="1083186"/>
                  <a:pt x="7044242" y="1079614"/>
                </a:cubicBezTo>
                <a:cubicBezTo>
                  <a:pt x="7048558" y="1073884"/>
                  <a:pt x="7054325" y="1071019"/>
                  <a:pt x="7061543" y="1071019"/>
                </a:cubicBezTo>
                <a:close/>
                <a:moveTo>
                  <a:pt x="8980124" y="1054164"/>
                </a:moveTo>
                <a:lnTo>
                  <a:pt x="9011042" y="1105733"/>
                </a:lnTo>
                <a:lnTo>
                  <a:pt x="8980124" y="1157414"/>
                </a:lnTo>
                <a:lnTo>
                  <a:pt x="9014949" y="1157414"/>
                </a:lnTo>
                <a:lnTo>
                  <a:pt x="9050556" y="1105789"/>
                </a:lnTo>
                <a:lnTo>
                  <a:pt x="9014949" y="1054164"/>
                </a:lnTo>
                <a:close/>
                <a:moveTo>
                  <a:pt x="8922192" y="1054164"/>
                </a:moveTo>
                <a:lnTo>
                  <a:pt x="8953111" y="1105789"/>
                </a:lnTo>
                <a:lnTo>
                  <a:pt x="8922192" y="1157414"/>
                </a:lnTo>
                <a:lnTo>
                  <a:pt x="8957130" y="1157414"/>
                </a:lnTo>
                <a:lnTo>
                  <a:pt x="8992625" y="1105733"/>
                </a:lnTo>
                <a:lnTo>
                  <a:pt x="8957130" y="1054164"/>
                </a:lnTo>
                <a:close/>
                <a:moveTo>
                  <a:pt x="8766481" y="1046797"/>
                </a:moveTo>
                <a:lnTo>
                  <a:pt x="8816226" y="1165318"/>
                </a:lnTo>
                <a:cubicBezTo>
                  <a:pt x="8813921" y="1171651"/>
                  <a:pt x="8811114" y="1176047"/>
                  <a:pt x="8807806" y="1178506"/>
                </a:cubicBezTo>
                <a:cubicBezTo>
                  <a:pt x="8804497" y="1180964"/>
                  <a:pt x="8800166" y="1182194"/>
                  <a:pt x="8794813" y="1182194"/>
                </a:cubicBezTo>
                <a:cubicBezTo>
                  <a:pt x="8786784" y="1182194"/>
                  <a:pt x="8779498" y="1181152"/>
                  <a:pt x="8772955" y="1179068"/>
                </a:cubicBezTo>
                <a:lnTo>
                  <a:pt x="8776523" y="1210769"/>
                </a:lnTo>
                <a:cubicBezTo>
                  <a:pt x="8790210" y="1212555"/>
                  <a:pt x="8800326" y="1213448"/>
                  <a:pt x="8806872" y="1213448"/>
                </a:cubicBezTo>
                <a:cubicBezTo>
                  <a:pt x="8823013" y="1213448"/>
                  <a:pt x="8835026" y="1209873"/>
                  <a:pt x="8842910" y="1202723"/>
                </a:cubicBezTo>
                <a:cubicBezTo>
                  <a:pt x="8848488" y="1197660"/>
                  <a:pt x="8853956" y="1187904"/>
                  <a:pt x="8859311" y="1173458"/>
                </a:cubicBezTo>
                <a:lnTo>
                  <a:pt x="8906342" y="1046797"/>
                </a:lnTo>
                <a:lnTo>
                  <a:pt x="8861575" y="1046797"/>
                </a:lnTo>
                <a:lnTo>
                  <a:pt x="8838867" y="1125713"/>
                </a:lnTo>
                <a:lnTo>
                  <a:pt x="8814417" y="1046797"/>
                </a:lnTo>
                <a:close/>
                <a:moveTo>
                  <a:pt x="8476303" y="1046797"/>
                </a:moveTo>
                <a:lnTo>
                  <a:pt x="8476303" y="1165339"/>
                </a:lnTo>
                <a:lnTo>
                  <a:pt x="8519558" y="1165339"/>
                </a:lnTo>
                <a:lnTo>
                  <a:pt x="8564149" y="1107019"/>
                </a:lnTo>
                <a:lnTo>
                  <a:pt x="8564149" y="1165339"/>
                </a:lnTo>
                <a:lnTo>
                  <a:pt x="8607123" y="1165339"/>
                </a:lnTo>
                <a:lnTo>
                  <a:pt x="8607123" y="1046797"/>
                </a:lnTo>
                <a:lnTo>
                  <a:pt x="8564322" y="1046797"/>
                </a:lnTo>
                <a:lnTo>
                  <a:pt x="8519277" y="1105901"/>
                </a:lnTo>
                <a:lnTo>
                  <a:pt x="8519277" y="1046797"/>
                </a:lnTo>
                <a:close/>
                <a:moveTo>
                  <a:pt x="8314378" y="1046797"/>
                </a:moveTo>
                <a:lnTo>
                  <a:pt x="8314378" y="1165339"/>
                </a:lnTo>
                <a:lnTo>
                  <a:pt x="8359920" y="1165339"/>
                </a:lnTo>
                <a:lnTo>
                  <a:pt x="8359920" y="1120579"/>
                </a:lnTo>
                <a:lnTo>
                  <a:pt x="8401219" y="1120579"/>
                </a:lnTo>
                <a:lnTo>
                  <a:pt x="8401219" y="1165339"/>
                </a:lnTo>
                <a:lnTo>
                  <a:pt x="8446761" y="1165339"/>
                </a:lnTo>
                <a:lnTo>
                  <a:pt x="8446761" y="1046797"/>
                </a:lnTo>
                <a:lnTo>
                  <a:pt x="8401219" y="1046797"/>
                </a:lnTo>
                <a:lnTo>
                  <a:pt x="8401219" y="1087427"/>
                </a:lnTo>
                <a:lnTo>
                  <a:pt x="8359920" y="1087427"/>
                </a:lnTo>
                <a:lnTo>
                  <a:pt x="8359920" y="1046797"/>
                </a:lnTo>
                <a:close/>
                <a:moveTo>
                  <a:pt x="8150258" y="1046797"/>
                </a:moveTo>
                <a:lnTo>
                  <a:pt x="8191080" y="1103278"/>
                </a:lnTo>
                <a:lnTo>
                  <a:pt x="8148026" y="1165339"/>
                </a:lnTo>
                <a:lnTo>
                  <a:pt x="8197250" y="1165339"/>
                </a:lnTo>
                <a:lnTo>
                  <a:pt x="8222979" y="1127165"/>
                </a:lnTo>
                <a:lnTo>
                  <a:pt x="8244912" y="1165339"/>
                </a:lnTo>
                <a:lnTo>
                  <a:pt x="8297933" y="1165339"/>
                </a:lnTo>
                <a:lnTo>
                  <a:pt x="8254592" y="1103278"/>
                </a:lnTo>
                <a:lnTo>
                  <a:pt x="8295030" y="1046797"/>
                </a:lnTo>
                <a:lnTo>
                  <a:pt x="8244912" y="1046797"/>
                </a:lnTo>
                <a:lnTo>
                  <a:pt x="8222979" y="1079837"/>
                </a:lnTo>
                <a:lnTo>
                  <a:pt x="8204171" y="1046797"/>
                </a:lnTo>
                <a:close/>
                <a:moveTo>
                  <a:pt x="7882218" y="1046797"/>
                </a:moveTo>
                <a:lnTo>
                  <a:pt x="7882218" y="1079949"/>
                </a:lnTo>
                <a:lnTo>
                  <a:pt x="7915147" y="1079949"/>
                </a:lnTo>
                <a:lnTo>
                  <a:pt x="7915147" y="1165339"/>
                </a:lnTo>
                <a:lnTo>
                  <a:pt x="7960688" y="1165339"/>
                </a:lnTo>
                <a:lnTo>
                  <a:pt x="7960688" y="1079949"/>
                </a:lnTo>
                <a:lnTo>
                  <a:pt x="7993616" y="1079949"/>
                </a:lnTo>
                <a:lnTo>
                  <a:pt x="7993616" y="1046797"/>
                </a:lnTo>
                <a:close/>
                <a:moveTo>
                  <a:pt x="7432981" y="1046797"/>
                </a:moveTo>
                <a:lnTo>
                  <a:pt x="7482726" y="1165318"/>
                </a:lnTo>
                <a:cubicBezTo>
                  <a:pt x="7480421" y="1171651"/>
                  <a:pt x="7477615" y="1176047"/>
                  <a:pt x="7474306" y="1178506"/>
                </a:cubicBezTo>
                <a:cubicBezTo>
                  <a:pt x="7470998" y="1180964"/>
                  <a:pt x="7466667" y="1182194"/>
                  <a:pt x="7461314" y="1182194"/>
                </a:cubicBezTo>
                <a:cubicBezTo>
                  <a:pt x="7453284" y="1182194"/>
                  <a:pt x="7445998" y="1181152"/>
                  <a:pt x="7439455" y="1179068"/>
                </a:cubicBezTo>
                <a:lnTo>
                  <a:pt x="7443023" y="1210769"/>
                </a:lnTo>
                <a:cubicBezTo>
                  <a:pt x="7456710" y="1212555"/>
                  <a:pt x="7466826" y="1213448"/>
                  <a:pt x="7473372" y="1213448"/>
                </a:cubicBezTo>
                <a:cubicBezTo>
                  <a:pt x="7489513" y="1213448"/>
                  <a:pt x="7501526" y="1209873"/>
                  <a:pt x="7509410" y="1202723"/>
                </a:cubicBezTo>
                <a:cubicBezTo>
                  <a:pt x="7514989" y="1197660"/>
                  <a:pt x="7520456" y="1187904"/>
                  <a:pt x="7525811" y="1173458"/>
                </a:cubicBezTo>
                <a:lnTo>
                  <a:pt x="7572842" y="1046797"/>
                </a:lnTo>
                <a:lnTo>
                  <a:pt x="7528075" y="1046797"/>
                </a:lnTo>
                <a:lnTo>
                  <a:pt x="7505367" y="1125713"/>
                </a:lnTo>
                <a:lnTo>
                  <a:pt x="7480917" y="1046797"/>
                </a:lnTo>
                <a:close/>
                <a:moveTo>
                  <a:pt x="6845073" y="1046797"/>
                </a:moveTo>
                <a:lnTo>
                  <a:pt x="6845073" y="1086364"/>
                </a:lnTo>
                <a:cubicBezTo>
                  <a:pt x="6845073" y="1116764"/>
                  <a:pt x="6859323" y="1131964"/>
                  <a:pt x="6887824" y="1131964"/>
                </a:cubicBezTo>
                <a:cubicBezTo>
                  <a:pt x="6901144" y="1131964"/>
                  <a:pt x="6913534" y="1128541"/>
                  <a:pt x="6924993" y="1121695"/>
                </a:cubicBezTo>
                <a:lnTo>
                  <a:pt x="6924993" y="1165339"/>
                </a:lnTo>
                <a:lnTo>
                  <a:pt x="6970535" y="1165339"/>
                </a:lnTo>
                <a:lnTo>
                  <a:pt x="6970535" y="1046797"/>
                </a:lnTo>
                <a:lnTo>
                  <a:pt x="6924993" y="1046797"/>
                </a:lnTo>
                <a:lnTo>
                  <a:pt x="6924993" y="1086177"/>
                </a:lnTo>
                <a:cubicBezTo>
                  <a:pt x="6919784" y="1093113"/>
                  <a:pt x="6912938" y="1096580"/>
                  <a:pt x="6904455" y="1096580"/>
                </a:cubicBezTo>
                <a:cubicBezTo>
                  <a:pt x="6900065" y="1096580"/>
                  <a:pt x="6896642" y="1095051"/>
                  <a:pt x="6894186" y="1091993"/>
                </a:cubicBezTo>
                <a:cubicBezTo>
                  <a:pt x="6891730" y="1088935"/>
                  <a:pt x="6890502" y="1084722"/>
                  <a:pt x="6890502" y="1079352"/>
                </a:cubicBezTo>
                <a:lnTo>
                  <a:pt x="6890502" y="1046797"/>
                </a:lnTo>
                <a:close/>
                <a:moveTo>
                  <a:pt x="6685603" y="1046797"/>
                </a:moveTo>
                <a:lnTo>
                  <a:pt x="6685603" y="1165339"/>
                </a:lnTo>
                <a:lnTo>
                  <a:pt x="6728858" y="1165339"/>
                </a:lnTo>
                <a:lnTo>
                  <a:pt x="6773449" y="1107019"/>
                </a:lnTo>
                <a:lnTo>
                  <a:pt x="6773449" y="1165339"/>
                </a:lnTo>
                <a:lnTo>
                  <a:pt x="6816423" y="1165339"/>
                </a:lnTo>
                <a:lnTo>
                  <a:pt x="6816423" y="1046797"/>
                </a:lnTo>
                <a:lnTo>
                  <a:pt x="6773622" y="1046797"/>
                </a:lnTo>
                <a:lnTo>
                  <a:pt x="6728577" y="1105901"/>
                </a:lnTo>
                <a:lnTo>
                  <a:pt x="6728577" y="1046797"/>
                </a:lnTo>
                <a:close/>
                <a:moveTo>
                  <a:pt x="6495103" y="1046797"/>
                </a:moveTo>
                <a:lnTo>
                  <a:pt x="6495103" y="1165339"/>
                </a:lnTo>
                <a:lnTo>
                  <a:pt x="6533501" y="1165339"/>
                </a:lnTo>
                <a:lnTo>
                  <a:pt x="6533501" y="1090930"/>
                </a:lnTo>
                <a:lnTo>
                  <a:pt x="6564043" y="1165339"/>
                </a:lnTo>
                <a:lnTo>
                  <a:pt x="6591404" y="1165339"/>
                </a:lnTo>
                <a:lnTo>
                  <a:pt x="6619449" y="1090930"/>
                </a:lnTo>
                <a:lnTo>
                  <a:pt x="6619449" y="1165339"/>
                </a:lnTo>
                <a:lnTo>
                  <a:pt x="6657847" y="1165339"/>
                </a:lnTo>
                <a:lnTo>
                  <a:pt x="6657847" y="1046797"/>
                </a:lnTo>
                <a:lnTo>
                  <a:pt x="6603683" y="1046797"/>
                </a:lnTo>
                <a:lnTo>
                  <a:pt x="6577759" y="1114951"/>
                </a:lnTo>
                <a:lnTo>
                  <a:pt x="6549302" y="1046797"/>
                </a:lnTo>
                <a:close/>
                <a:moveTo>
                  <a:pt x="8761011" y="1045569"/>
                </a:moveTo>
                <a:cubicBezTo>
                  <a:pt x="8748658" y="1045569"/>
                  <a:pt x="8739357" y="1045793"/>
                  <a:pt x="8733106" y="1046239"/>
                </a:cubicBezTo>
                <a:cubicBezTo>
                  <a:pt x="8726855" y="1046686"/>
                  <a:pt x="8721646" y="1047727"/>
                  <a:pt x="8717479" y="1049365"/>
                </a:cubicBezTo>
                <a:cubicBezTo>
                  <a:pt x="8713312" y="1051002"/>
                  <a:pt x="8709889" y="1053457"/>
                  <a:pt x="8707210" y="1056732"/>
                </a:cubicBezTo>
                <a:cubicBezTo>
                  <a:pt x="8704531" y="1060006"/>
                  <a:pt x="8701499" y="1065178"/>
                  <a:pt x="8698113" y="1072247"/>
                </a:cubicBezTo>
                <a:cubicBezTo>
                  <a:pt x="8694727" y="1079316"/>
                  <a:pt x="8692141" y="1083893"/>
                  <a:pt x="8690355" y="1085976"/>
                </a:cubicBezTo>
                <a:cubicBezTo>
                  <a:pt x="8688569" y="1088060"/>
                  <a:pt x="8685816" y="1089288"/>
                  <a:pt x="8682095" y="1089660"/>
                </a:cubicBezTo>
                <a:lnTo>
                  <a:pt x="8682095" y="1046797"/>
                </a:lnTo>
                <a:lnTo>
                  <a:pt x="8636666" y="1046797"/>
                </a:lnTo>
                <a:lnTo>
                  <a:pt x="8636666" y="1165339"/>
                </a:lnTo>
                <a:lnTo>
                  <a:pt x="8682095" y="1165339"/>
                </a:lnTo>
                <a:lnTo>
                  <a:pt x="8682095" y="1120802"/>
                </a:lnTo>
                <a:cubicBezTo>
                  <a:pt x="8685975" y="1120802"/>
                  <a:pt x="8689240" y="1121470"/>
                  <a:pt x="8691889" y="1122806"/>
                </a:cubicBezTo>
                <a:cubicBezTo>
                  <a:pt x="8694538" y="1124142"/>
                  <a:pt x="8697243" y="1127408"/>
                  <a:pt x="8700004" y="1132604"/>
                </a:cubicBezTo>
                <a:lnTo>
                  <a:pt x="8717331" y="1165339"/>
                </a:lnTo>
                <a:lnTo>
                  <a:pt x="8768602" y="1165339"/>
                </a:lnTo>
                <a:lnTo>
                  <a:pt x="8747059" y="1129732"/>
                </a:lnTo>
                <a:cubicBezTo>
                  <a:pt x="8740138" y="1118198"/>
                  <a:pt x="8734966" y="1111370"/>
                  <a:pt x="8731544" y="1109249"/>
                </a:cubicBezTo>
                <a:cubicBezTo>
                  <a:pt x="8728120" y="1107129"/>
                  <a:pt x="8723246" y="1105770"/>
                  <a:pt x="8716921" y="1105175"/>
                </a:cubicBezTo>
                <a:cubicBezTo>
                  <a:pt x="8720195" y="1104505"/>
                  <a:pt x="8722670" y="1103222"/>
                  <a:pt x="8724344" y="1101324"/>
                </a:cubicBezTo>
                <a:cubicBezTo>
                  <a:pt x="8726018" y="1099427"/>
                  <a:pt x="8728120" y="1096059"/>
                  <a:pt x="8730650" y="1091223"/>
                </a:cubicBezTo>
                <a:cubicBezTo>
                  <a:pt x="8733180" y="1086386"/>
                  <a:pt x="8735413" y="1083186"/>
                  <a:pt x="8737348" y="1081623"/>
                </a:cubicBezTo>
                <a:cubicBezTo>
                  <a:pt x="8739282" y="1080060"/>
                  <a:pt x="8741850" y="1079037"/>
                  <a:pt x="8745050" y="1078553"/>
                </a:cubicBezTo>
                <a:cubicBezTo>
                  <a:pt x="8748249" y="1078070"/>
                  <a:pt x="8752900" y="1077828"/>
                  <a:pt x="8759002" y="1077828"/>
                </a:cubicBezTo>
                <a:lnTo>
                  <a:pt x="8761011" y="1077828"/>
                </a:lnTo>
                <a:close/>
                <a:moveTo>
                  <a:pt x="7427512" y="1045569"/>
                </a:moveTo>
                <a:cubicBezTo>
                  <a:pt x="7415159" y="1045569"/>
                  <a:pt x="7405857" y="1045793"/>
                  <a:pt x="7399606" y="1046239"/>
                </a:cubicBezTo>
                <a:cubicBezTo>
                  <a:pt x="7393355" y="1046686"/>
                  <a:pt x="7388146" y="1047727"/>
                  <a:pt x="7383979" y="1049365"/>
                </a:cubicBezTo>
                <a:cubicBezTo>
                  <a:pt x="7379812" y="1051002"/>
                  <a:pt x="7376389" y="1053457"/>
                  <a:pt x="7373710" y="1056732"/>
                </a:cubicBezTo>
                <a:cubicBezTo>
                  <a:pt x="7371031" y="1060006"/>
                  <a:pt x="7367999" y="1065178"/>
                  <a:pt x="7364613" y="1072247"/>
                </a:cubicBezTo>
                <a:cubicBezTo>
                  <a:pt x="7361227" y="1079316"/>
                  <a:pt x="7358641" y="1083893"/>
                  <a:pt x="7356855" y="1085976"/>
                </a:cubicBezTo>
                <a:cubicBezTo>
                  <a:pt x="7355069" y="1088060"/>
                  <a:pt x="7352316" y="1089288"/>
                  <a:pt x="7348595" y="1089660"/>
                </a:cubicBezTo>
                <a:lnTo>
                  <a:pt x="7348595" y="1046797"/>
                </a:lnTo>
                <a:lnTo>
                  <a:pt x="7303166" y="1046797"/>
                </a:lnTo>
                <a:lnTo>
                  <a:pt x="7303166" y="1165339"/>
                </a:lnTo>
                <a:lnTo>
                  <a:pt x="7348595" y="1165339"/>
                </a:lnTo>
                <a:lnTo>
                  <a:pt x="7348595" y="1120802"/>
                </a:lnTo>
                <a:cubicBezTo>
                  <a:pt x="7352475" y="1120802"/>
                  <a:pt x="7355740" y="1121470"/>
                  <a:pt x="7358389" y="1122806"/>
                </a:cubicBezTo>
                <a:cubicBezTo>
                  <a:pt x="7361039" y="1124142"/>
                  <a:pt x="7363743" y="1127408"/>
                  <a:pt x="7366504" y="1132604"/>
                </a:cubicBezTo>
                <a:lnTo>
                  <a:pt x="7383831" y="1165339"/>
                </a:lnTo>
                <a:lnTo>
                  <a:pt x="7435102" y="1165339"/>
                </a:lnTo>
                <a:lnTo>
                  <a:pt x="7413559" y="1129732"/>
                </a:lnTo>
                <a:cubicBezTo>
                  <a:pt x="7406638" y="1118198"/>
                  <a:pt x="7401467" y="1111370"/>
                  <a:pt x="7398044" y="1109249"/>
                </a:cubicBezTo>
                <a:cubicBezTo>
                  <a:pt x="7394621" y="1107129"/>
                  <a:pt x="7389746" y="1105770"/>
                  <a:pt x="7383421" y="1105175"/>
                </a:cubicBezTo>
                <a:cubicBezTo>
                  <a:pt x="7386695" y="1104505"/>
                  <a:pt x="7389170" y="1103222"/>
                  <a:pt x="7390844" y="1101324"/>
                </a:cubicBezTo>
                <a:cubicBezTo>
                  <a:pt x="7392518" y="1099427"/>
                  <a:pt x="7394621" y="1096059"/>
                  <a:pt x="7397151" y="1091223"/>
                </a:cubicBezTo>
                <a:cubicBezTo>
                  <a:pt x="7399681" y="1086386"/>
                  <a:pt x="7401913" y="1083186"/>
                  <a:pt x="7403848" y="1081623"/>
                </a:cubicBezTo>
                <a:cubicBezTo>
                  <a:pt x="7405783" y="1080060"/>
                  <a:pt x="7408350" y="1079037"/>
                  <a:pt x="7411550" y="1078553"/>
                </a:cubicBezTo>
                <a:cubicBezTo>
                  <a:pt x="7414750" y="1078070"/>
                  <a:pt x="7419400" y="1077828"/>
                  <a:pt x="7425502" y="1077828"/>
                </a:cubicBezTo>
                <a:lnTo>
                  <a:pt x="7427512" y="1077828"/>
                </a:lnTo>
                <a:close/>
                <a:moveTo>
                  <a:pt x="6170212" y="1045569"/>
                </a:moveTo>
                <a:cubicBezTo>
                  <a:pt x="6157859" y="1045569"/>
                  <a:pt x="6148557" y="1045793"/>
                  <a:pt x="6142306" y="1046239"/>
                </a:cubicBezTo>
                <a:cubicBezTo>
                  <a:pt x="6136056" y="1046686"/>
                  <a:pt x="6130847" y="1047727"/>
                  <a:pt x="6126679" y="1049365"/>
                </a:cubicBezTo>
                <a:cubicBezTo>
                  <a:pt x="6122512" y="1051002"/>
                  <a:pt x="6119089" y="1053457"/>
                  <a:pt x="6116410" y="1056732"/>
                </a:cubicBezTo>
                <a:cubicBezTo>
                  <a:pt x="6113731" y="1060006"/>
                  <a:pt x="6110699" y="1065178"/>
                  <a:pt x="6107313" y="1072247"/>
                </a:cubicBezTo>
                <a:cubicBezTo>
                  <a:pt x="6103927" y="1079316"/>
                  <a:pt x="6101341" y="1083893"/>
                  <a:pt x="6099555" y="1085976"/>
                </a:cubicBezTo>
                <a:cubicBezTo>
                  <a:pt x="6097770" y="1088060"/>
                  <a:pt x="6095016" y="1089288"/>
                  <a:pt x="6091295" y="1089660"/>
                </a:cubicBezTo>
                <a:lnTo>
                  <a:pt x="6091295" y="1046797"/>
                </a:lnTo>
                <a:lnTo>
                  <a:pt x="6045866" y="1046797"/>
                </a:lnTo>
                <a:lnTo>
                  <a:pt x="6045866" y="1165339"/>
                </a:lnTo>
                <a:lnTo>
                  <a:pt x="6091295" y="1165339"/>
                </a:lnTo>
                <a:lnTo>
                  <a:pt x="6091295" y="1120802"/>
                </a:lnTo>
                <a:cubicBezTo>
                  <a:pt x="6095175" y="1120802"/>
                  <a:pt x="6098440" y="1121470"/>
                  <a:pt x="6101089" y="1122806"/>
                </a:cubicBezTo>
                <a:cubicBezTo>
                  <a:pt x="6103739" y="1124142"/>
                  <a:pt x="6106443" y="1127408"/>
                  <a:pt x="6109204" y="1132604"/>
                </a:cubicBezTo>
                <a:lnTo>
                  <a:pt x="6126531" y="1165339"/>
                </a:lnTo>
                <a:lnTo>
                  <a:pt x="6177802" y="1165339"/>
                </a:lnTo>
                <a:lnTo>
                  <a:pt x="6156259" y="1129732"/>
                </a:lnTo>
                <a:cubicBezTo>
                  <a:pt x="6149338" y="1118198"/>
                  <a:pt x="6144167" y="1111370"/>
                  <a:pt x="6140744" y="1109249"/>
                </a:cubicBezTo>
                <a:cubicBezTo>
                  <a:pt x="6137321" y="1107129"/>
                  <a:pt x="6132446" y="1105770"/>
                  <a:pt x="6126121" y="1105175"/>
                </a:cubicBezTo>
                <a:cubicBezTo>
                  <a:pt x="6129395" y="1104505"/>
                  <a:pt x="6131870" y="1103222"/>
                  <a:pt x="6133544" y="1101324"/>
                </a:cubicBezTo>
                <a:cubicBezTo>
                  <a:pt x="6135218" y="1099427"/>
                  <a:pt x="6137321" y="1096059"/>
                  <a:pt x="6139851" y="1091223"/>
                </a:cubicBezTo>
                <a:cubicBezTo>
                  <a:pt x="6142381" y="1086386"/>
                  <a:pt x="6144613" y="1083186"/>
                  <a:pt x="6146548" y="1081623"/>
                </a:cubicBezTo>
                <a:cubicBezTo>
                  <a:pt x="6148483" y="1080060"/>
                  <a:pt x="6151050" y="1079037"/>
                  <a:pt x="6154250" y="1078553"/>
                </a:cubicBezTo>
                <a:cubicBezTo>
                  <a:pt x="6157450" y="1078070"/>
                  <a:pt x="6162100" y="1077828"/>
                  <a:pt x="6168202" y="1077828"/>
                </a:cubicBezTo>
                <a:lnTo>
                  <a:pt x="6170212" y="1077828"/>
                </a:lnTo>
                <a:close/>
                <a:moveTo>
                  <a:pt x="8069296" y="1044118"/>
                </a:moveTo>
                <a:cubicBezTo>
                  <a:pt x="8048385" y="1044118"/>
                  <a:pt x="8031995" y="1049848"/>
                  <a:pt x="8020126" y="1061308"/>
                </a:cubicBezTo>
                <a:cubicBezTo>
                  <a:pt x="8008257" y="1072768"/>
                  <a:pt x="8002323" y="1087762"/>
                  <a:pt x="8002323" y="1106291"/>
                </a:cubicBezTo>
                <a:cubicBezTo>
                  <a:pt x="8002323" y="1119314"/>
                  <a:pt x="8005281" y="1130643"/>
                  <a:pt x="8011197" y="1140280"/>
                </a:cubicBezTo>
                <a:cubicBezTo>
                  <a:pt x="8017113" y="1149917"/>
                  <a:pt x="8024573" y="1156949"/>
                  <a:pt x="8033577" y="1161376"/>
                </a:cubicBezTo>
                <a:cubicBezTo>
                  <a:pt x="8042581" y="1165804"/>
                  <a:pt x="8054934" y="1168018"/>
                  <a:pt x="8070635" y="1168018"/>
                </a:cubicBezTo>
                <a:cubicBezTo>
                  <a:pt x="8088718" y="1168018"/>
                  <a:pt x="8102596" y="1165432"/>
                  <a:pt x="8112270" y="1160260"/>
                </a:cubicBezTo>
                <a:cubicBezTo>
                  <a:pt x="8121944" y="1155088"/>
                  <a:pt x="8130203" y="1146549"/>
                  <a:pt x="8137050" y="1134643"/>
                </a:cubicBezTo>
                <a:lnTo>
                  <a:pt x="8092290" y="1130513"/>
                </a:lnTo>
                <a:cubicBezTo>
                  <a:pt x="8089462" y="1134085"/>
                  <a:pt x="8086820" y="1136578"/>
                  <a:pt x="8084364" y="1137992"/>
                </a:cubicBezTo>
                <a:cubicBezTo>
                  <a:pt x="8080346" y="1140224"/>
                  <a:pt x="8076104" y="1141340"/>
                  <a:pt x="8071640" y="1141340"/>
                </a:cubicBezTo>
                <a:cubicBezTo>
                  <a:pt x="8064570" y="1141340"/>
                  <a:pt x="8058840" y="1138773"/>
                  <a:pt x="8054450" y="1133639"/>
                </a:cubicBezTo>
                <a:cubicBezTo>
                  <a:pt x="8051324" y="1130067"/>
                  <a:pt x="8049352" y="1124634"/>
                  <a:pt x="8048534" y="1117342"/>
                </a:cubicBezTo>
                <a:lnTo>
                  <a:pt x="8139617" y="1117342"/>
                </a:lnTo>
                <a:lnTo>
                  <a:pt x="8139617" y="1112207"/>
                </a:lnTo>
                <a:cubicBezTo>
                  <a:pt x="8139617" y="1096580"/>
                  <a:pt x="8137050" y="1083893"/>
                  <a:pt x="8131915" y="1074144"/>
                </a:cubicBezTo>
                <a:cubicBezTo>
                  <a:pt x="8126780" y="1064396"/>
                  <a:pt x="8119302" y="1056955"/>
                  <a:pt x="8109479" y="1051820"/>
                </a:cubicBezTo>
                <a:cubicBezTo>
                  <a:pt x="8099656" y="1046686"/>
                  <a:pt x="8086262" y="1044118"/>
                  <a:pt x="8069296" y="1044118"/>
                </a:cubicBezTo>
                <a:close/>
                <a:moveTo>
                  <a:pt x="7721521" y="1044118"/>
                </a:moveTo>
                <a:cubicBezTo>
                  <a:pt x="7704778" y="1044118"/>
                  <a:pt x="7690788" y="1047886"/>
                  <a:pt x="7679552" y="1055421"/>
                </a:cubicBezTo>
                <a:cubicBezTo>
                  <a:pt x="7668315" y="1062956"/>
                  <a:pt x="7660651" y="1073625"/>
                  <a:pt x="7656558" y="1087427"/>
                </a:cubicBezTo>
                <a:lnTo>
                  <a:pt x="7636020" y="1087427"/>
                </a:lnTo>
                <a:lnTo>
                  <a:pt x="7636020" y="1046797"/>
                </a:lnTo>
                <a:lnTo>
                  <a:pt x="7590478" y="1046797"/>
                </a:lnTo>
                <a:lnTo>
                  <a:pt x="7590478" y="1165339"/>
                </a:lnTo>
                <a:lnTo>
                  <a:pt x="7636020" y="1165339"/>
                </a:lnTo>
                <a:lnTo>
                  <a:pt x="7636020" y="1120579"/>
                </a:lnTo>
                <a:lnTo>
                  <a:pt x="7655442" y="1120579"/>
                </a:lnTo>
                <a:cubicBezTo>
                  <a:pt x="7658939" y="1135427"/>
                  <a:pt x="7666418" y="1147045"/>
                  <a:pt x="7677878" y="1155434"/>
                </a:cubicBezTo>
                <a:cubicBezTo>
                  <a:pt x="7689337" y="1163823"/>
                  <a:pt x="7703885" y="1168018"/>
                  <a:pt x="7721521" y="1168018"/>
                </a:cubicBezTo>
                <a:cubicBezTo>
                  <a:pt x="7743846" y="1168018"/>
                  <a:pt x="7760812" y="1161934"/>
                  <a:pt x="7772420" y="1149768"/>
                </a:cubicBezTo>
                <a:cubicBezTo>
                  <a:pt x="7784029" y="1137601"/>
                  <a:pt x="7789833" y="1122848"/>
                  <a:pt x="7789833" y="1105510"/>
                </a:cubicBezTo>
                <a:cubicBezTo>
                  <a:pt x="7789833" y="1088023"/>
                  <a:pt x="7783992" y="1073419"/>
                  <a:pt x="7772309" y="1061699"/>
                </a:cubicBezTo>
                <a:cubicBezTo>
                  <a:pt x="7760626" y="1049978"/>
                  <a:pt x="7743697" y="1044118"/>
                  <a:pt x="7721521" y="1044118"/>
                </a:cubicBezTo>
                <a:close/>
                <a:moveTo>
                  <a:pt x="7214390" y="1044118"/>
                </a:moveTo>
                <a:cubicBezTo>
                  <a:pt x="7200549" y="1044118"/>
                  <a:pt x="7189201" y="1045940"/>
                  <a:pt x="7180345" y="1049583"/>
                </a:cubicBezTo>
                <a:cubicBezTo>
                  <a:pt x="7174764" y="1051887"/>
                  <a:pt x="7169332" y="1055400"/>
                  <a:pt x="7164049" y="1060121"/>
                </a:cubicBezTo>
                <a:cubicBezTo>
                  <a:pt x="7158765" y="1064842"/>
                  <a:pt x="7154598" y="1070177"/>
                  <a:pt x="7151547" y="1076124"/>
                </a:cubicBezTo>
                <a:cubicBezTo>
                  <a:pt x="7147380" y="1084228"/>
                  <a:pt x="7145296" y="1094377"/>
                  <a:pt x="7145296" y="1106570"/>
                </a:cubicBezTo>
                <a:cubicBezTo>
                  <a:pt x="7145296" y="1118243"/>
                  <a:pt x="7147008" y="1127611"/>
                  <a:pt x="7150431" y="1134674"/>
                </a:cubicBezTo>
                <a:cubicBezTo>
                  <a:pt x="7153854" y="1141737"/>
                  <a:pt x="7158579" y="1147889"/>
                  <a:pt x="7164607" y="1153130"/>
                </a:cubicBezTo>
                <a:cubicBezTo>
                  <a:pt x="7170634" y="1158372"/>
                  <a:pt x="7177834" y="1162164"/>
                  <a:pt x="7186205" y="1164505"/>
                </a:cubicBezTo>
                <a:cubicBezTo>
                  <a:pt x="7194577" y="1166847"/>
                  <a:pt x="7205051" y="1168018"/>
                  <a:pt x="7217627" y="1168018"/>
                </a:cubicBezTo>
                <a:cubicBezTo>
                  <a:pt x="7230649" y="1168018"/>
                  <a:pt x="7241383" y="1166195"/>
                  <a:pt x="7249829" y="1162548"/>
                </a:cubicBezTo>
                <a:cubicBezTo>
                  <a:pt x="7258275" y="1158902"/>
                  <a:pt x="7265214" y="1153786"/>
                  <a:pt x="7270647" y="1147200"/>
                </a:cubicBezTo>
                <a:cubicBezTo>
                  <a:pt x="7276079" y="1140615"/>
                  <a:pt x="7279986" y="1132820"/>
                  <a:pt x="7282367" y="1123816"/>
                </a:cubicBezTo>
                <a:lnTo>
                  <a:pt x="7239170" y="1118905"/>
                </a:lnTo>
                <a:cubicBezTo>
                  <a:pt x="7237160" y="1125230"/>
                  <a:pt x="7234128" y="1129918"/>
                  <a:pt x="7230072" y="1132969"/>
                </a:cubicBezTo>
                <a:cubicBezTo>
                  <a:pt x="7226017" y="1136020"/>
                  <a:pt x="7221013" y="1137545"/>
                  <a:pt x="7215059" y="1137545"/>
                </a:cubicBezTo>
                <a:cubicBezTo>
                  <a:pt x="7207916" y="1137545"/>
                  <a:pt x="7202037" y="1135020"/>
                  <a:pt x="7197423" y="1129969"/>
                </a:cubicBezTo>
                <a:cubicBezTo>
                  <a:pt x="7192810" y="1124918"/>
                  <a:pt x="7190503" y="1117527"/>
                  <a:pt x="7190503" y="1107796"/>
                </a:cubicBezTo>
                <a:cubicBezTo>
                  <a:pt x="7190503" y="1096876"/>
                  <a:pt x="7192828" y="1088723"/>
                  <a:pt x="7197479" y="1083338"/>
                </a:cubicBezTo>
                <a:cubicBezTo>
                  <a:pt x="7202130" y="1077953"/>
                  <a:pt x="7208213" y="1075261"/>
                  <a:pt x="7215729" y="1075261"/>
                </a:cubicBezTo>
                <a:cubicBezTo>
                  <a:pt x="7221682" y="1075261"/>
                  <a:pt x="7226426" y="1076544"/>
                  <a:pt x="7229961" y="1079112"/>
                </a:cubicBezTo>
                <a:cubicBezTo>
                  <a:pt x="7233495" y="1081679"/>
                  <a:pt x="7235933" y="1085493"/>
                  <a:pt x="7237272" y="1090553"/>
                </a:cubicBezTo>
                <a:lnTo>
                  <a:pt x="7280023" y="1084860"/>
                </a:lnTo>
                <a:cubicBezTo>
                  <a:pt x="7275930" y="1071540"/>
                  <a:pt x="7268805" y="1061420"/>
                  <a:pt x="7258647" y="1054499"/>
                </a:cubicBezTo>
                <a:cubicBezTo>
                  <a:pt x="7248490" y="1047579"/>
                  <a:pt x="7233737" y="1044118"/>
                  <a:pt x="7214390" y="1044118"/>
                </a:cubicBezTo>
                <a:close/>
                <a:moveTo>
                  <a:pt x="7059646" y="1044118"/>
                </a:moveTo>
                <a:cubicBezTo>
                  <a:pt x="7038735" y="1044118"/>
                  <a:pt x="7022345" y="1049848"/>
                  <a:pt x="7010477" y="1061308"/>
                </a:cubicBezTo>
                <a:cubicBezTo>
                  <a:pt x="6998607" y="1072768"/>
                  <a:pt x="6992673" y="1087762"/>
                  <a:pt x="6992673" y="1106291"/>
                </a:cubicBezTo>
                <a:cubicBezTo>
                  <a:pt x="6992673" y="1119314"/>
                  <a:pt x="6995631" y="1130643"/>
                  <a:pt x="7001547" y="1140280"/>
                </a:cubicBezTo>
                <a:cubicBezTo>
                  <a:pt x="7007463" y="1149917"/>
                  <a:pt x="7014923" y="1156949"/>
                  <a:pt x="7023927" y="1161376"/>
                </a:cubicBezTo>
                <a:cubicBezTo>
                  <a:pt x="7032931" y="1165804"/>
                  <a:pt x="7045284" y="1168018"/>
                  <a:pt x="7060985" y="1168018"/>
                </a:cubicBezTo>
                <a:cubicBezTo>
                  <a:pt x="7079068" y="1168018"/>
                  <a:pt x="7092946" y="1165432"/>
                  <a:pt x="7102620" y="1160260"/>
                </a:cubicBezTo>
                <a:cubicBezTo>
                  <a:pt x="7112294" y="1155088"/>
                  <a:pt x="7120553" y="1146549"/>
                  <a:pt x="7127400" y="1134643"/>
                </a:cubicBezTo>
                <a:lnTo>
                  <a:pt x="7082640" y="1130513"/>
                </a:lnTo>
                <a:cubicBezTo>
                  <a:pt x="7079812" y="1134085"/>
                  <a:pt x="7077170" y="1136578"/>
                  <a:pt x="7074714" y="1137992"/>
                </a:cubicBezTo>
                <a:cubicBezTo>
                  <a:pt x="7070696" y="1140224"/>
                  <a:pt x="7066455" y="1141340"/>
                  <a:pt x="7061990" y="1141340"/>
                </a:cubicBezTo>
                <a:cubicBezTo>
                  <a:pt x="7054920" y="1141340"/>
                  <a:pt x="7049190" y="1138773"/>
                  <a:pt x="7044800" y="1133639"/>
                </a:cubicBezTo>
                <a:cubicBezTo>
                  <a:pt x="7041675" y="1130067"/>
                  <a:pt x="7039703" y="1124634"/>
                  <a:pt x="7038884" y="1117342"/>
                </a:cubicBezTo>
                <a:lnTo>
                  <a:pt x="7129967" y="1117342"/>
                </a:lnTo>
                <a:lnTo>
                  <a:pt x="7129967" y="1112207"/>
                </a:lnTo>
                <a:cubicBezTo>
                  <a:pt x="7129967" y="1096580"/>
                  <a:pt x="7127400" y="1083893"/>
                  <a:pt x="7122265" y="1074144"/>
                </a:cubicBezTo>
                <a:cubicBezTo>
                  <a:pt x="7117130" y="1064396"/>
                  <a:pt x="7109652" y="1056955"/>
                  <a:pt x="7099829" y="1051820"/>
                </a:cubicBezTo>
                <a:cubicBezTo>
                  <a:pt x="7090007" y="1046686"/>
                  <a:pt x="7076612" y="1044118"/>
                  <a:pt x="7059646" y="1044118"/>
                </a:cubicBezTo>
                <a:close/>
                <a:moveTo>
                  <a:pt x="6404765" y="1044118"/>
                </a:moveTo>
                <a:cubicBezTo>
                  <a:pt x="6390924" y="1044118"/>
                  <a:pt x="6379576" y="1045940"/>
                  <a:pt x="6370720" y="1049583"/>
                </a:cubicBezTo>
                <a:cubicBezTo>
                  <a:pt x="6365139" y="1051887"/>
                  <a:pt x="6359707" y="1055400"/>
                  <a:pt x="6354424" y="1060121"/>
                </a:cubicBezTo>
                <a:cubicBezTo>
                  <a:pt x="6349140" y="1064842"/>
                  <a:pt x="6344973" y="1070177"/>
                  <a:pt x="6341922" y="1076124"/>
                </a:cubicBezTo>
                <a:cubicBezTo>
                  <a:pt x="6337755" y="1084228"/>
                  <a:pt x="6335671" y="1094377"/>
                  <a:pt x="6335671" y="1106570"/>
                </a:cubicBezTo>
                <a:cubicBezTo>
                  <a:pt x="6335671" y="1118243"/>
                  <a:pt x="6337383" y="1127611"/>
                  <a:pt x="6340806" y="1134674"/>
                </a:cubicBezTo>
                <a:cubicBezTo>
                  <a:pt x="6344229" y="1141737"/>
                  <a:pt x="6348954" y="1147889"/>
                  <a:pt x="6354982" y="1153130"/>
                </a:cubicBezTo>
                <a:cubicBezTo>
                  <a:pt x="6361009" y="1158372"/>
                  <a:pt x="6368209" y="1162164"/>
                  <a:pt x="6376580" y="1164505"/>
                </a:cubicBezTo>
                <a:cubicBezTo>
                  <a:pt x="6384952" y="1166847"/>
                  <a:pt x="6395426" y="1168018"/>
                  <a:pt x="6408002" y="1168018"/>
                </a:cubicBezTo>
                <a:cubicBezTo>
                  <a:pt x="6421024" y="1168018"/>
                  <a:pt x="6431758" y="1166195"/>
                  <a:pt x="6440204" y="1162548"/>
                </a:cubicBezTo>
                <a:cubicBezTo>
                  <a:pt x="6448650" y="1158902"/>
                  <a:pt x="6455590" y="1153786"/>
                  <a:pt x="6461022" y="1147200"/>
                </a:cubicBezTo>
                <a:cubicBezTo>
                  <a:pt x="6466454" y="1140615"/>
                  <a:pt x="6470361" y="1132820"/>
                  <a:pt x="6472742" y="1123816"/>
                </a:cubicBezTo>
                <a:lnTo>
                  <a:pt x="6429545" y="1118905"/>
                </a:lnTo>
                <a:cubicBezTo>
                  <a:pt x="6427535" y="1125230"/>
                  <a:pt x="6424503" y="1129918"/>
                  <a:pt x="6420447" y="1132969"/>
                </a:cubicBezTo>
                <a:cubicBezTo>
                  <a:pt x="6416392" y="1136020"/>
                  <a:pt x="6411388" y="1137545"/>
                  <a:pt x="6405434" y="1137545"/>
                </a:cubicBezTo>
                <a:cubicBezTo>
                  <a:pt x="6398291" y="1137545"/>
                  <a:pt x="6392412" y="1135020"/>
                  <a:pt x="6387798" y="1129969"/>
                </a:cubicBezTo>
                <a:cubicBezTo>
                  <a:pt x="6383185" y="1124918"/>
                  <a:pt x="6380878" y="1117527"/>
                  <a:pt x="6380878" y="1107796"/>
                </a:cubicBezTo>
                <a:cubicBezTo>
                  <a:pt x="6380878" y="1096876"/>
                  <a:pt x="6383203" y="1088723"/>
                  <a:pt x="6387854" y="1083338"/>
                </a:cubicBezTo>
                <a:cubicBezTo>
                  <a:pt x="6392505" y="1077953"/>
                  <a:pt x="6398588" y="1075261"/>
                  <a:pt x="6406104" y="1075261"/>
                </a:cubicBezTo>
                <a:cubicBezTo>
                  <a:pt x="6412057" y="1075261"/>
                  <a:pt x="6416801" y="1076544"/>
                  <a:pt x="6420336" y="1079112"/>
                </a:cubicBezTo>
                <a:cubicBezTo>
                  <a:pt x="6423870" y="1081679"/>
                  <a:pt x="6426308" y="1085493"/>
                  <a:pt x="6427647" y="1090553"/>
                </a:cubicBezTo>
                <a:lnTo>
                  <a:pt x="6470398" y="1084860"/>
                </a:lnTo>
                <a:cubicBezTo>
                  <a:pt x="6466305" y="1071540"/>
                  <a:pt x="6459180" y="1061420"/>
                  <a:pt x="6449022" y="1054499"/>
                </a:cubicBezTo>
                <a:cubicBezTo>
                  <a:pt x="6438865" y="1047579"/>
                  <a:pt x="6424112" y="1044118"/>
                  <a:pt x="6404765" y="1044118"/>
                </a:cubicBezTo>
                <a:close/>
                <a:moveTo>
                  <a:pt x="6250914" y="1044118"/>
                </a:moveTo>
                <a:cubicBezTo>
                  <a:pt x="6230152" y="1044118"/>
                  <a:pt x="6213669" y="1049978"/>
                  <a:pt x="6201465" y="1061699"/>
                </a:cubicBezTo>
                <a:cubicBezTo>
                  <a:pt x="6189262" y="1073419"/>
                  <a:pt x="6183160" y="1088320"/>
                  <a:pt x="6183160" y="1106403"/>
                </a:cubicBezTo>
                <a:cubicBezTo>
                  <a:pt x="6183160" y="1125825"/>
                  <a:pt x="6190378" y="1141526"/>
                  <a:pt x="6204814" y="1153507"/>
                </a:cubicBezTo>
                <a:cubicBezTo>
                  <a:pt x="6216572" y="1163181"/>
                  <a:pt x="6231975" y="1168018"/>
                  <a:pt x="6251025" y="1168018"/>
                </a:cubicBezTo>
                <a:cubicBezTo>
                  <a:pt x="6272382" y="1168018"/>
                  <a:pt x="6289107" y="1162195"/>
                  <a:pt x="6301199" y="1150549"/>
                </a:cubicBezTo>
                <a:cubicBezTo>
                  <a:pt x="6313291" y="1138903"/>
                  <a:pt x="6319337" y="1123965"/>
                  <a:pt x="6319337" y="1105733"/>
                </a:cubicBezTo>
                <a:cubicBezTo>
                  <a:pt x="6319337" y="1089511"/>
                  <a:pt x="6314463" y="1075856"/>
                  <a:pt x="6304715" y="1064768"/>
                </a:cubicBezTo>
                <a:cubicBezTo>
                  <a:pt x="6292585" y="1051002"/>
                  <a:pt x="6274652" y="1044118"/>
                  <a:pt x="6250914" y="1044118"/>
                </a:cubicBezTo>
                <a:close/>
                <a:moveTo>
                  <a:pt x="7939145" y="840447"/>
                </a:moveTo>
                <a:lnTo>
                  <a:pt x="7954103" y="840447"/>
                </a:lnTo>
                <a:cubicBezTo>
                  <a:pt x="7962437" y="840447"/>
                  <a:pt x="7966604" y="844019"/>
                  <a:pt x="7966604" y="851163"/>
                </a:cubicBezTo>
                <a:cubicBezTo>
                  <a:pt x="7966604" y="854437"/>
                  <a:pt x="7965451" y="856930"/>
                  <a:pt x="7963144" y="858641"/>
                </a:cubicBezTo>
                <a:cubicBezTo>
                  <a:pt x="7960837" y="860353"/>
                  <a:pt x="7957823" y="861209"/>
                  <a:pt x="7954103" y="861209"/>
                </a:cubicBezTo>
                <a:lnTo>
                  <a:pt x="7939145" y="861209"/>
                </a:lnTo>
                <a:close/>
                <a:moveTo>
                  <a:pt x="7567670" y="840447"/>
                </a:moveTo>
                <a:lnTo>
                  <a:pt x="7582628" y="840447"/>
                </a:lnTo>
                <a:cubicBezTo>
                  <a:pt x="7590962" y="840447"/>
                  <a:pt x="7595129" y="844019"/>
                  <a:pt x="7595129" y="851163"/>
                </a:cubicBezTo>
                <a:cubicBezTo>
                  <a:pt x="7595129" y="854437"/>
                  <a:pt x="7593976" y="856930"/>
                  <a:pt x="7591669" y="858641"/>
                </a:cubicBezTo>
                <a:cubicBezTo>
                  <a:pt x="7589362" y="860353"/>
                  <a:pt x="7586348" y="861209"/>
                  <a:pt x="7582628" y="861209"/>
                </a:cubicBezTo>
                <a:lnTo>
                  <a:pt x="7567670" y="861209"/>
                </a:lnTo>
                <a:close/>
                <a:moveTo>
                  <a:pt x="6424670" y="840447"/>
                </a:moveTo>
                <a:lnTo>
                  <a:pt x="6439628" y="840447"/>
                </a:lnTo>
                <a:cubicBezTo>
                  <a:pt x="6447962" y="840447"/>
                  <a:pt x="6452129" y="844019"/>
                  <a:pt x="6452129" y="851163"/>
                </a:cubicBezTo>
                <a:cubicBezTo>
                  <a:pt x="6452129" y="854437"/>
                  <a:pt x="6450976" y="856930"/>
                  <a:pt x="6448669" y="858641"/>
                </a:cubicBezTo>
                <a:cubicBezTo>
                  <a:pt x="6446362" y="860353"/>
                  <a:pt x="6443348" y="861209"/>
                  <a:pt x="6439628" y="861209"/>
                </a:cubicBezTo>
                <a:lnTo>
                  <a:pt x="6424670" y="861209"/>
                </a:lnTo>
                <a:close/>
                <a:moveTo>
                  <a:pt x="10060504" y="832857"/>
                </a:moveTo>
                <a:lnTo>
                  <a:pt x="10060504" y="840112"/>
                </a:lnTo>
                <a:cubicBezTo>
                  <a:pt x="10060504" y="845768"/>
                  <a:pt x="10059592" y="850363"/>
                  <a:pt x="10057770" y="853897"/>
                </a:cubicBezTo>
                <a:cubicBezTo>
                  <a:pt x="10055946" y="857432"/>
                  <a:pt x="10052858" y="860427"/>
                  <a:pt x="10048505" y="862883"/>
                </a:cubicBezTo>
                <a:cubicBezTo>
                  <a:pt x="10044152" y="865339"/>
                  <a:pt x="10039445" y="866566"/>
                  <a:pt x="10034385" y="866566"/>
                </a:cubicBezTo>
                <a:cubicBezTo>
                  <a:pt x="10029548" y="866566"/>
                  <a:pt x="10025883" y="865432"/>
                  <a:pt x="10023390" y="863162"/>
                </a:cubicBezTo>
                <a:cubicBezTo>
                  <a:pt x="10020897" y="860892"/>
                  <a:pt x="10019651" y="857971"/>
                  <a:pt x="10019651" y="854400"/>
                </a:cubicBezTo>
                <a:cubicBezTo>
                  <a:pt x="10019651" y="851274"/>
                  <a:pt x="10020916" y="848484"/>
                  <a:pt x="10023446" y="846028"/>
                </a:cubicBezTo>
                <a:cubicBezTo>
                  <a:pt x="10025902" y="843647"/>
                  <a:pt x="10031743" y="841228"/>
                  <a:pt x="10040970" y="838773"/>
                </a:cubicBezTo>
                <a:cubicBezTo>
                  <a:pt x="10047742" y="837061"/>
                  <a:pt x="10054253" y="835089"/>
                  <a:pt x="10060504" y="832857"/>
                </a:cubicBezTo>
                <a:close/>
                <a:moveTo>
                  <a:pt x="8279329" y="832857"/>
                </a:moveTo>
                <a:lnTo>
                  <a:pt x="8279329" y="840112"/>
                </a:lnTo>
                <a:cubicBezTo>
                  <a:pt x="8279329" y="845768"/>
                  <a:pt x="8278418" y="850363"/>
                  <a:pt x="8276594" y="853897"/>
                </a:cubicBezTo>
                <a:cubicBezTo>
                  <a:pt x="8274771" y="857432"/>
                  <a:pt x="8271683" y="860427"/>
                  <a:pt x="8267330" y="862883"/>
                </a:cubicBezTo>
                <a:cubicBezTo>
                  <a:pt x="8262977" y="865339"/>
                  <a:pt x="8258270" y="866566"/>
                  <a:pt x="8253210" y="866566"/>
                </a:cubicBezTo>
                <a:cubicBezTo>
                  <a:pt x="8248373" y="866566"/>
                  <a:pt x="8244708" y="865432"/>
                  <a:pt x="8242215" y="863162"/>
                </a:cubicBezTo>
                <a:cubicBezTo>
                  <a:pt x="8239722" y="860892"/>
                  <a:pt x="8238476" y="857971"/>
                  <a:pt x="8238476" y="854400"/>
                </a:cubicBezTo>
                <a:cubicBezTo>
                  <a:pt x="8238476" y="851274"/>
                  <a:pt x="8239741" y="848484"/>
                  <a:pt x="8242271" y="846028"/>
                </a:cubicBezTo>
                <a:cubicBezTo>
                  <a:pt x="8244727" y="843647"/>
                  <a:pt x="8250568" y="841228"/>
                  <a:pt x="8259796" y="838773"/>
                </a:cubicBezTo>
                <a:cubicBezTo>
                  <a:pt x="8266567" y="837061"/>
                  <a:pt x="8273078" y="835089"/>
                  <a:pt x="8279329" y="832857"/>
                </a:cubicBezTo>
                <a:close/>
                <a:moveTo>
                  <a:pt x="7822129" y="832857"/>
                </a:moveTo>
                <a:lnTo>
                  <a:pt x="7822129" y="840112"/>
                </a:lnTo>
                <a:cubicBezTo>
                  <a:pt x="7822129" y="845768"/>
                  <a:pt x="7821218" y="850363"/>
                  <a:pt x="7819394" y="853897"/>
                </a:cubicBezTo>
                <a:cubicBezTo>
                  <a:pt x="7817571" y="857432"/>
                  <a:pt x="7814483" y="860427"/>
                  <a:pt x="7810130" y="862883"/>
                </a:cubicBezTo>
                <a:cubicBezTo>
                  <a:pt x="7805777" y="865339"/>
                  <a:pt x="7801070" y="866566"/>
                  <a:pt x="7796010" y="866566"/>
                </a:cubicBezTo>
                <a:cubicBezTo>
                  <a:pt x="7791173" y="866566"/>
                  <a:pt x="7787508" y="865432"/>
                  <a:pt x="7785015" y="863162"/>
                </a:cubicBezTo>
                <a:cubicBezTo>
                  <a:pt x="7782522" y="860892"/>
                  <a:pt x="7781276" y="857971"/>
                  <a:pt x="7781276" y="854400"/>
                </a:cubicBezTo>
                <a:cubicBezTo>
                  <a:pt x="7781276" y="851274"/>
                  <a:pt x="7782541" y="848484"/>
                  <a:pt x="7785071" y="846028"/>
                </a:cubicBezTo>
                <a:cubicBezTo>
                  <a:pt x="7787527" y="843647"/>
                  <a:pt x="7793368" y="841228"/>
                  <a:pt x="7802596" y="838773"/>
                </a:cubicBezTo>
                <a:cubicBezTo>
                  <a:pt x="7809367" y="837061"/>
                  <a:pt x="7815878" y="835089"/>
                  <a:pt x="7822129" y="832857"/>
                </a:cubicBezTo>
                <a:close/>
                <a:moveTo>
                  <a:pt x="6252402" y="820802"/>
                </a:moveTo>
                <a:lnTo>
                  <a:pt x="6278075" y="820802"/>
                </a:lnTo>
                <a:cubicBezTo>
                  <a:pt x="6286930" y="820802"/>
                  <a:pt x="6293125" y="822271"/>
                  <a:pt x="6296660" y="825211"/>
                </a:cubicBezTo>
                <a:cubicBezTo>
                  <a:pt x="6300194" y="828150"/>
                  <a:pt x="6301962" y="832038"/>
                  <a:pt x="6301962" y="836875"/>
                </a:cubicBezTo>
                <a:cubicBezTo>
                  <a:pt x="6301962" y="842084"/>
                  <a:pt x="6300176" y="846233"/>
                  <a:pt x="6296604" y="849321"/>
                </a:cubicBezTo>
                <a:cubicBezTo>
                  <a:pt x="6293032" y="852409"/>
                  <a:pt x="6286893" y="853953"/>
                  <a:pt x="6278186" y="853953"/>
                </a:cubicBezTo>
                <a:lnTo>
                  <a:pt x="6252402" y="853953"/>
                </a:lnTo>
                <a:close/>
                <a:moveTo>
                  <a:pt x="10847284" y="811872"/>
                </a:moveTo>
                <a:lnTo>
                  <a:pt x="10847284" y="847033"/>
                </a:lnTo>
                <a:lnTo>
                  <a:pt x="10913364" y="847033"/>
                </a:lnTo>
                <a:lnTo>
                  <a:pt x="10913364" y="811872"/>
                </a:lnTo>
                <a:close/>
                <a:moveTo>
                  <a:pt x="6729545" y="803724"/>
                </a:moveTo>
                <a:lnTo>
                  <a:pt x="6751311" y="803724"/>
                </a:lnTo>
                <a:lnTo>
                  <a:pt x="6751311" y="855962"/>
                </a:lnTo>
                <a:lnTo>
                  <a:pt x="6718829" y="855962"/>
                </a:lnTo>
                <a:cubicBezTo>
                  <a:pt x="6725973" y="838512"/>
                  <a:pt x="6729545" y="821547"/>
                  <a:pt x="6729545" y="805067"/>
                </a:cubicBezTo>
                <a:close/>
                <a:moveTo>
                  <a:pt x="9893370" y="801268"/>
                </a:moveTo>
                <a:cubicBezTo>
                  <a:pt x="9898728" y="801268"/>
                  <a:pt x="9903267" y="803519"/>
                  <a:pt x="9906988" y="808021"/>
                </a:cubicBezTo>
                <a:cubicBezTo>
                  <a:pt x="9910708" y="812523"/>
                  <a:pt x="9912569" y="819574"/>
                  <a:pt x="9912569" y="829173"/>
                </a:cubicBezTo>
                <a:cubicBezTo>
                  <a:pt x="9912569" y="839591"/>
                  <a:pt x="9910783" y="846977"/>
                  <a:pt x="9907211" y="851330"/>
                </a:cubicBezTo>
                <a:cubicBezTo>
                  <a:pt x="9903639" y="855683"/>
                  <a:pt x="9899212" y="857860"/>
                  <a:pt x="9893928" y="857860"/>
                </a:cubicBezTo>
                <a:cubicBezTo>
                  <a:pt x="9887901" y="857860"/>
                  <a:pt x="9882915" y="855590"/>
                  <a:pt x="9878971" y="851051"/>
                </a:cubicBezTo>
                <a:cubicBezTo>
                  <a:pt x="9875027" y="846512"/>
                  <a:pt x="9873055" y="839554"/>
                  <a:pt x="9873055" y="830178"/>
                </a:cubicBezTo>
                <a:cubicBezTo>
                  <a:pt x="9873055" y="819983"/>
                  <a:pt x="9874990" y="812616"/>
                  <a:pt x="9878860" y="808077"/>
                </a:cubicBezTo>
                <a:cubicBezTo>
                  <a:pt x="9882729" y="803538"/>
                  <a:pt x="9887566" y="801268"/>
                  <a:pt x="9893370" y="801268"/>
                </a:cubicBezTo>
                <a:close/>
                <a:moveTo>
                  <a:pt x="10766433" y="799147"/>
                </a:moveTo>
                <a:cubicBezTo>
                  <a:pt x="10772684" y="799147"/>
                  <a:pt x="10777930" y="801659"/>
                  <a:pt x="10782172" y="806682"/>
                </a:cubicBezTo>
                <a:cubicBezTo>
                  <a:pt x="10786414" y="811705"/>
                  <a:pt x="10788534" y="819351"/>
                  <a:pt x="10788534" y="829620"/>
                </a:cubicBezTo>
                <a:cubicBezTo>
                  <a:pt x="10788534" y="840633"/>
                  <a:pt x="10786432" y="848633"/>
                  <a:pt x="10782228" y="853618"/>
                </a:cubicBezTo>
                <a:cubicBezTo>
                  <a:pt x="10778023" y="858604"/>
                  <a:pt x="10772646" y="861097"/>
                  <a:pt x="10766098" y="861097"/>
                </a:cubicBezTo>
                <a:cubicBezTo>
                  <a:pt x="10759624" y="861097"/>
                  <a:pt x="10754248" y="858567"/>
                  <a:pt x="10749969" y="853507"/>
                </a:cubicBezTo>
                <a:cubicBezTo>
                  <a:pt x="10745690" y="848446"/>
                  <a:pt x="10743551" y="840633"/>
                  <a:pt x="10743551" y="830066"/>
                </a:cubicBezTo>
                <a:cubicBezTo>
                  <a:pt x="10743551" y="819648"/>
                  <a:pt x="10745709" y="811891"/>
                  <a:pt x="10750025" y="806793"/>
                </a:cubicBezTo>
                <a:cubicBezTo>
                  <a:pt x="10754341" y="801696"/>
                  <a:pt x="10759810" y="799147"/>
                  <a:pt x="10766433" y="799147"/>
                </a:cubicBezTo>
                <a:close/>
                <a:moveTo>
                  <a:pt x="8737608" y="799147"/>
                </a:moveTo>
                <a:cubicBezTo>
                  <a:pt x="8743859" y="799147"/>
                  <a:pt x="8749105" y="801659"/>
                  <a:pt x="8753347" y="806682"/>
                </a:cubicBezTo>
                <a:cubicBezTo>
                  <a:pt x="8757588" y="811705"/>
                  <a:pt x="8759709" y="819351"/>
                  <a:pt x="8759709" y="829620"/>
                </a:cubicBezTo>
                <a:cubicBezTo>
                  <a:pt x="8759709" y="840633"/>
                  <a:pt x="8757607" y="848633"/>
                  <a:pt x="8753402" y="853618"/>
                </a:cubicBezTo>
                <a:cubicBezTo>
                  <a:pt x="8749198" y="858604"/>
                  <a:pt x="8743822" y="861097"/>
                  <a:pt x="8737273" y="861097"/>
                </a:cubicBezTo>
                <a:cubicBezTo>
                  <a:pt x="8730799" y="861097"/>
                  <a:pt x="8725423" y="858567"/>
                  <a:pt x="8721144" y="853507"/>
                </a:cubicBezTo>
                <a:cubicBezTo>
                  <a:pt x="8716865" y="848446"/>
                  <a:pt x="8714726" y="840633"/>
                  <a:pt x="8714726" y="830066"/>
                </a:cubicBezTo>
                <a:cubicBezTo>
                  <a:pt x="8714726" y="819648"/>
                  <a:pt x="8716884" y="811891"/>
                  <a:pt x="8721200" y="806793"/>
                </a:cubicBezTo>
                <a:cubicBezTo>
                  <a:pt x="8725516" y="801696"/>
                  <a:pt x="8730985" y="799147"/>
                  <a:pt x="8737608" y="799147"/>
                </a:cubicBezTo>
                <a:close/>
                <a:moveTo>
                  <a:pt x="9427166" y="798924"/>
                </a:moveTo>
                <a:cubicBezTo>
                  <a:pt x="9433938" y="798924"/>
                  <a:pt x="9439333" y="801566"/>
                  <a:pt x="9443351" y="806849"/>
                </a:cubicBezTo>
                <a:cubicBezTo>
                  <a:pt x="9447370" y="812132"/>
                  <a:pt x="9449379" y="819723"/>
                  <a:pt x="9449379" y="829620"/>
                </a:cubicBezTo>
                <a:cubicBezTo>
                  <a:pt x="9449379" y="839591"/>
                  <a:pt x="9447425" y="847256"/>
                  <a:pt x="9443518" y="852614"/>
                </a:cubicBezTo>
                <a:cubicBezTo>
                  <a:pt x="9439612" y="857971"/>
                  <a:pt x="9434012" y="860650"/>
                  <a:pt x="9426720" y="860650"/>
                </a:cubicBezTo>
                <a:cubicBezTo>
                  <a:pt x="9419352" y="860650"/>
                  <a:pt x="9413772" y="857953"/>
                  <a:pt x="9409976" y="852558"/>
                </a:cubicBezTo>
                <a:cubicBezTo>
                  <a:pt x="9406181" y="847163"/>
                  <a:pt x="9404284" y="839666"/>
                  <a:pt x="9404284" y="830066"/>
                </a:cubicBezTo>
                <a:cubicBezTo>
                  <a:pt x="9404284" y="820839"/>
                  <a:pt x="9406218" y="813342"/>
                  <a:pt x="9410088" y="807575"/>
                </a:cubicBezTo>
                <a:cubicBezTo>
                  <a:pt x="9413958" y="801807"/>
                  <a:pt x="9419650" y="798924"/>
                  <a:pt x="9427166" y="798924"/>
                </a:cubicBezTo>
                <a:close/>
                <a:moveTo>
                  <a:pt x="7939145" y="796915"/>
                </a:moveTo>
                <a:lnTo>
                  <a:pt x="7949972" y="796915"/>
                </a:lnTo>
                <a:cubicBezTo>
                  <a:pt x="7958009" y="796915"/>
                  <a:pt x="7962028" y="799722"/>
                  <a:pt x="7962028" y="805337"/>
                </a:cubicBezTo>
                <a:cubicBezTo>
                  <a:pt x="7962028" y="812298"/>
                  <a:pt x="7958232" y="815779"/>
                  <a:pt x="7950642" y="815779"/>
                </a:cubicBezTo>
                <a:lnTo>
                  <a:pt x="7939145" y="815779"/>
                </a:lnTo>
                <a:close/>
                <a:moveTo>
                  <a:pt x="7567670" y="796915"/>
                </a:moveTo>
                <a:lnTo>
                  <a:pt x="7578498" y="796915"/>
                </a:lnTo>
                <a:cubicBezTo>
                  <a:pt x="7586534" y="796915"/>
                  <a:pt x="7590553" y="799722"/>
                  <a:pt x="7590553" y="805337"/>
                </a:cubicBezTo>
                <a:cubicBezTo>
                  <a:pt x="7590553" y="812298"/>
                  <a:pt x="7586758" y="815779"/>
                  <a:pt x="7579167" y="815779"/>
                </a:cubicBezTo>
                <a:lnTo>
                  <a:pt x="7567670" y="815779"/>
                </a:lnTo>
                <a:close/>
                <a:moveTo>
                  <a:pt x="6424670" y="796915"/>
                </a:moveTo>
                <a:lnTo>
                  <a:pt x="6435498" y="796915"/>
                </a:lnTo>
                <a:cubicBezTo>
                  <a:pt x="6443534" y="796915"/>
                  <a:pt x="6447553" y="799722"/>
                  <a:pt x="6447553" y="805337"/>
                </a:cubicBezTo>
                <a:cubicBezTo>
                  <a:pt x="6447553" y="812298"/>
                  <a:pt x="6443758" y="815779"/>
                  <a:pt x="6436167" y="815779"/>
                </a:cubicBezTo>
                <a:lnTo>
                  <a:pt x="6424670" y="815779"/>
                </a:lnTo>
                <a:close/>
                <a:moveTo>
                  <a:pt x="10338143" y="794794"/>
                </a:moveTo>
                <a:cubicBezTo>
                  <a:pt x="10344394" y="794794"/>
                  <a:pt x="10349436" y="796692"/>
                  <a:pt x="10353268" y="800487"/>
                </a:cubicBezTo>
                <a:cubicBezTo>
                  <a:pt x="10357100" y="804282"/>
                  <a:pt x="10359462" y="810570"/>
                  <a:pt x="10360356" y="819351"/>
                </a:cubicBezTo>
                <a:lnTo>
                  <a:pt x="10315596" y="819351"/>
                </a:lnTo>
                <a:cubicBezTo>
                  <a:pt x="10316340" y="812281"/>
                  <a:pt x="10318088" y="806961"/>
                  <a:pt x="10320842" y="803389"/>
                </a:cubicBezTo>
                <a:cubicBezTo>
                  <a:pt x="10325158" y="797659"/>
                  <a:pt x="10330925" y="794794"/>
                  <a:pt x="10338143" y="794794"/>
                </a:cubicBezTo>
                <a:close/>
                <a:moveTo>
                  <a:pt x="7366343" y="794794"/>
                </a:moveTo>
                <a:cubicBezTo>
                  <a:pt x="7372594" y="794794"/>
                  <a:pt x="7377636" y="796692"/>
                  <a:pt x="7381468" y="800487"/>
                </a:cubicBezTo>
                <a:cubicBezTo>
                  <a:pt x="7385300" y="804282"/>
                  <a:pt x="7387663" y="810570"/>
                  <a:pt x="7388556" y="819351"/>
                </a:cubicBezTo>
                <a:lnTo>
                  <a:pt x="7343796" y="819351"/>
                </a:lnTo>
                <a:cubicBezTo>
                  <a:pt x="7344540" y="812281"/>
                  <a:pt x="7346289" y="806961"/>
                  <a:pt x="7349042" y="803389"/>
                </a:cubicBezTo>
                <a:cubicBezTo>
                  <a:pt x="7353358" y="797659"/>
                  <a:pt x="7359125" y="794794"/>
                  <a:pt x="7366343" y="794794"/>
                </a:cubicBezTo>
                <a:close/>
                <a:moveTo>
                  <a:pt x="6890093" y="794794"/>
                </a:moveTo>
                <a:cubicBezTo>
                  <a:pt x="6896344" y="794794"/>
                  <a:pt x="6901386" y="796692"/>
                  <a:pt x="6905218" y="800487"/>
                </a:cubicBezTo>
                <a:cubicBezTo>
                  <a:pt x="6909050" y="804282"/>
                  <a:pt x="6911413" y="810570"/>
                  <a:pt x="6912306" y="819351"/>
                </a:cubicBezTo>
                <a:lnTo>
                  <a:pt x="6867546" y="819351"/>
                </a:lnTo>
                <a:cubicBezTo>
                  <a:pt x="6868290" y="812281"/>
                  <a:pt x="6870039" y="806961"/>
                  <a:pt x="6872792" y="803389"/>
                </a:cubicBezTo>
                <a:cubicBezTo>
                  <a:pt x="6877108" y="797659"/>
                  <a:pt x="6882875" y="794794"/>
                  <a:pt x="6890093" y="794794"/>
                </a:cubicBezTo>
                <a:close/>
                <a:moveTo>
                  <a:pt x="6585293" y="794794"/>
                </a:moveTo>
                <a:cubicBezTo>
                  <a:pt x="6591544" y="794794"/>
                  <a:pt x="6596586" y="796692"/>
                  <a:pt x="6600418" y="800487"/>
                </a:cubicBezTo>
                <a:cubicBezTo>
                  <a:pt x="6604250" y="804282"/>
                  <a:pt x="6606613" y="810570"/>
                  <a:pt x="6607506" y="819351"/>
                </a:cubicBezTo>
                <a:lnTo>
                  <a:pt x="6562746" y="819351"/>
                </a:lnTo>
                <a:cubicBezTo>
                  <a:pt x="6563490" y="812281"/>
                  <a:pt x="6565239" y="806961"/>
                  <a:pt x="6567992" y="803389"/>
                </a:cubicBezTo>
                <a:cubicBezTo>
                  <a:pt x="6572308" y="797659"/>
                  <a:pt x="6578075" y="794794"/>
                  <a:pt x="6585293" y="794794"/>
                </a:cubicBezTo>
                <a:close/>
                <a:moveTo>
                  <a:pt x="6136167" y="777939"/>
                </a:moveTo>
                <a:lnTo>
                  <a:pt x="6100672" y="829508"/>
                </a:lnTo>
                <a:lnTo>
                  <a:pt x="6136167" y="881189"/>
                </a:lnTo>
                <a:lnTo>
                  <a:pt x="6171105" y="881189"/>
                </a:lnTo>
                <a:lnTo>
                  <a:pt x="6140186" y="829564"/>
                </a:lnTo>
                <a:lnTo>
                  <a:pt x="6171105" y="777939"/>
                </a:lnTo>
                <a:close/>
                <a:moveTo>
                  <a:pt x="6078347" y="777939"/>
                </a:moveTo>
                <a:lnTo>
                  <a:pt x="6042740" y="829564"/>
                </a:lnTo>
                <a:lnTo>
                  <a:pt x="6078347" y="881189"/>
                </a:lnTo>
                <a:lnTo>
                  <a:pt x="6113173" y="881189"/>
                </a:lnTo>
                <a:lnTo>
                  <a:pt x="6082254" y="829508"/>
                </a:lnTo>
                <a:lnTo>
                  <a:pt x="6113173" y="777939"/>
                </a:lnTo>
                <a:close/>
                <a:moveTo>
                  <a:pt x="10543228" y="770572"/>
                </a:moveTo>
                <a:lnTo>
                  <a:pt x="10543228" y="889114"/>
                </a:lnTo>
                <a:lnTo>
                  <a:pt x="10588770" y="889114"/>
                </a:lnTo>
                <a:lnTo>
                  <a:pt x="10588770" y="844354"/>
                </a:lnTo>
                <a:lnTo>
                  <a:pt x="10630070" y="844354"/>
                </a:lnTo>
                <a:lnTo>
                  <a:pt x="10630070" y="889114"/>
                </a:lnTo>
                <a:lnTo>
                  <a:pt x="10675611" y="889114"/>
                </a:lnTo>
                <a:lnTo>
                  <a:pt x="10675611" y="770572"/>
                </a:lnTo>
                <a:lnTo>
                  <a:pt x="10630070" y="770572"/>
                </a:lnTo>
                <a:lnTo>
                  <a:pt x="10630070" y="811202"/>
                </a:lnTo>
                <a:lnTo>
                  <a:pt x="10588770" y="811202"/>
                </a:lnTo>
                <a:lnTo>
                  <a:pt x="10588770" y="770572"/>
                </a:lnTo>
                <a:close/>
                <a:moveTo>
                  <a:pt x="10415868" y="770572"/>
                </a:moveTo>
                <a:lnTo>
                  <a:pt x="10415868" y="803724"/>
                </a:lnTo>
                <a:lnTo>
                  <a:pt x="10448796" y="803724"/>
                </a:lnTo>
                <a:lnTo>
                  <a:pt x="10448796" y="889114"/>
                </a:lnTo>
                <a:lnTo>
                  <a:pt x="10494338" y="889114"/>
                </a:lnTo>
                <a:lnTo>
                  <a:pt x="10494338" y="803724"/>
                </a:lnTo>
                <a:lnTo>
                  <a:pt x="10527266" y="803724"/>
                </a:lnTo>
                <a:lnTo>
                  <a:pt x="10527266" y="770572"/>
                </a:lnTo>
                <a:close/>
                <a:moveTo>
                  <a:pt x="9590728" y="770572"/>
                </a:moveTo>
                <a:lnTo>
                  <a:pt x="9590728" y="889114"/>
                </a:lnTo>
                <a:lnTo>
                  <a:pt x="9633983" y="889114"/>
                </a:lnTo>
                <a:lnTo>
                  <a:pt x="9678574" y="830794"/>
                </a:lnTo>
                <a:lnTo>
                  <a:pt x="9678574" y="889114"/>
                </a:lnTo>
                <a:lnTo>
                  <a:pt x="9721548" y="889114"/>
                </a:lnTo>
                <a:lnTo>
                  <a:pt x="9721548" y="770572"/>
                </a:lnTo>
                <a:lnTo>
                  <a:pt x="9678746" y="770572"/>
                </a:lnTo>
                <a:lnTo>
                  <a:pt x="9633702" y="829676"/>
                </a:lnTo>
                <a:lnTo>
                  <a:pt x="9633702" y="770572"/>
                </a:lnTo>
                <a:close/>
                <a:moveTo>
                  <a:pt x="9137956" y="770572"/>
                </a:moveTo>
                <a:lnTo>
                  <a:pt x="9187700" y="889093"/>
                </a:lnTo>
                <a:cubicBezTo>
                  <a:pt x="9185396" y="895426"/>
                  <a:pt x="9182590" y="899822"/>
                  <a:pt x="9179281" y="902281"/>
                </a:cubicBezTo>
                <a:cubicBezTo>
                  <a:pt x="9175972" y="904739"/>
                  <a:pt x="9171642" y="905969"/>
                  <a:pt x="9166288" y="905969"/>
                </a:cubicBezTo>
                <a:cubicBezTo>
                  <a:pt x="9158258" y="905969"/>
                  <a:pt x="9150972" y="904927"/>
                  <a:pt x="9144430" y="902843"/>
                </a:cubicBezTo>
                <a:lnTo>
                  <a:pt x="9147998" y="934544"/>
                </a:lnTo>
                <a:cubicBezTo>
                  <a:pt x="9161684" y="936330"/>
                  <a:pt x="9171801" y="937223"/>
                  <a:pt x="9178347" y="937223"/>
                </a:cubicBezTo>
                <a:cubicBezTo>
                  <a:pt x="9194488" y="937223"/>
                  <a:pt x="9206500" y="933648"/>
                  <a:pt x="9214385" y="926498"/>
                </a:cubicBezTo>
                <a:cubicBezTo>
                  <a:pt x="9219964" y="921434"/>
                  <a:pt x="9225431" y="911679"/>
                  <a:pt x="9230786" y="897232"/>
                </a:cubicBezTo>
                <a:lnTo>
                  <a:pt x="9277817" y="770572"/>
                </a:lnTo>
                <a:lnTo>
                  <a:pt x="9233050" y="770572"/>
                </a:lnTo>
                <a:lnTo>
                  <a:pt x="9210342" y="849488"/>
                </a:lnTo>
                <a:lnTo>
                  <a:pt x="9185892" y="770572"/>
                </a:lnTo>
                <a:close/>
                <a:moveTo>
                  <a:pt x="8990653" y="770572"/>
                </a:moveTo>
                <a:lnTo>
                  <a:pt x="8990653" y="889114"/>
                </a:lnTo>
                <a:lnTo>
                  <a:pt x="9036194" y="889114"/>
                </a:lnTo>
                <a:lnTo>
                  <a:pt x="9036194" y="844354"/>
                </a:lnTo>
                <a:lnTo>
                  <a:pt x="9077494" y="844354"/>
                </a:lnTo>
                <a:lnTo>
                  <a:pt x="9077494" y="889114"/>
                </a:lnTo>
                <a:lnTo>
                  <a:pt x="9123036" y="889114"/>
                </a:lnTo>
                <a:lnTo>
                  <a:pt x="9123036" y="770572"/>
                </a:lnTo>
                <a:lnTo>
                  <a:pt x="9077494" y="770572"/>
                </a:lnTo>
                <a:lnTo>
                  <a:pt x="9077494" y="811202"/>
                </a:lnTo>
                <a:lnTo>
                  <a:pt x="9036194" y="811202"/>
                </a:lnTo>
                <a:lnTo>
                  <a:pt x="9036194" y="770572"/>
                </a:lnTo>
                <a:close/>
                <a:moveTo>
                  <a:pt x="8828728" y="770572"/>
                </a:moveTo>
                <a:lnTo>
                  <a:pt x="8828728" y="889114"/>
                </a:lnTo>
                <a:lnTo>
                  <a:pt x="8874270" y="889114"/>
                </a:lnTo>
                <a:lnTo>
                  <a:pt x="8874270" y="844354"/>
                </a:lnTo>
                <a:lnTo>
                  <a:pt x="8915569" y="844354"/>
                </a:lnTo>
                <a:lnTo>
                  <a:pt x="8915569" y="889114"/>
                </a:lnTo>
                <a:lnTo>
                  <a:pt x="8961111" y="889114"/>
                </a:lnTo>
                <a:lnTo>
                  <a:pt x="8961111" y="770572"/>
                </a:lnTo>
                <a:lnTo>
                  <a:pt x="8915569" y="770572"/>
                </a:lnTo>
                <a:lnTo>
                  <a:pt x="8915569" y="811202"/>
                </a:lnTo>
                <a:lnTo>
                  <a:pt x="8874270" y="811202"/>
                </a:lnTo>
                <a:lnTo>
                  <a:pt x="8874270" y="770572"/>
                </a:lnTo>
                <a:close/>
                <a:moveTo>
                  <a:pt x="8514403" y="770572"/>
                </a:moveTo>
                <a:lnTo>
                  <a:pt x="8514403" y="889114"/>
                </a:lnTo>
                <a:lnTo>
                  <a:pt x="8557658" y="889114"/>
                </a:lnTo>
                <a:lnTo>
                  <a:pt x="8602249" y="830794"/>
                </a:lnTo>
                <a:lnTo>
                  <a:pt x="8602249" y="889114"/>
                </a:lnTo>
                <a:lnTo>
                  <a:pt x="8645223" y="889114"/>
                </a:lnTo>
                <a:lnTo>
                  <a:pt x="8645223" y="770572"/>
                </a:lnTo>
                <a:lnTo>
                  <a:pt x="8602422" y="770572"/>
                </a:lnTo>
                <a:lnTo>
                  <a:pt x="8557377" y="829676"/>
                </a:lnTo>
                <a:lnTo>
                  <a:pt x="8557377" y="770572"/>
                </a:lnTo>
                <a:close/>
                <a:moveTo>
                  <a:pt x="8350246" y="770572"/>
                </a:moveTo>
                <a:lnTo>
                  <a:pt x="8350246" y="889114"/>
                </a:lnTo>
                <a:lnTo>
                  <a:pt x="8461532" y="889114"/>
                </a:lnTo>
                <a:lnTo>
                  <a:pt x="8461532" y="922935"/>
                </a:lnTo>
                <a:lnTo>
                  <a:pt x="8493121" y="922935"/>
                </a:lnTo>
                <a:lnTo>
                  <a:pt x="8493121" y="855962"/>
                </a:lnTo>
                <a:lnTo>
                  <a:pt x="8475708" y="855962"/>
                </a:lnTo>
                <a:lnTo>
                  <a:pt x="8475708" y="770572"/>
                </a:lnTo>
                <a:lnTo>
                  <a:pt x="8430278" y="770572"/>
                </a:lnTo>
                <a:lnTo>
                  <a:pt x="8430278" y="855962"/>
                </a:lnTo>
                <a:lnTo>
                  <a:pt x="8395676" y="855962"/>
                </a:lnTo>
                <a:lnTo>
                  <a:pt x="8395676" y="770572"/>
                </a:lnTo>
                <a:close/>
                <a:moveTo>
                  <a:pt x="8038153" y="770572"/>
                </a:moveTo>
                <a:lnTo>
                  <a:pt x="8038153" y="889114"/>
                </a:lnTo>
                <a:lnTo>
                  <a:pt x="8081408" y="889114"/>
                </a:lnTo>
                <a:lnTo>
                  <a:pt x="8125999" y="830794"/>
                </a:lnTo>
                <a:lnTo>
                  <a:pt x="8125999" y="889114"/>
                </a:lnTo>
                <a:lnTo>
                  <a:pt x="8168973" y="889114"/>
                </a:lnTo>
                <a:lnTo>
                  <a:pt x="8168973" y="770572"/>
                </a:lnTo>
                <a:lnTo>
                  <a:pt x="8126172" y="770572"/>
                </a:lnTo>
                <a:lnTo>
                  <a:pt x="8081127" y="829676"/>
                </a:lnTo>
                <a:lnTo>
                  <a:pt x="8081127" y="770572"/>
                </a:lnTo>
                <a:close/>
                <a:moveTo>
                  <a:pt x="7893716" y="770572"/>
                </a:moveTo>
                <a:lnTo>
                  <a:pt x="7893716" y="889114"/>
                </a:lnTo>
                <a:lnTo>
                  <a:pt x="7961358" y="889114"/>
                </a:lnTo>
                <a:cubicBezTo>
                  <a:pt x="7980631" y="889114"/>
                  <a:pt x="7993988" y="886305"/>
                  <a:pt x="8001430" y="880686"/>
                </a:cubicBezTo>
                <a:cubicBezTo>
                  <a:pt x="8008871" y="875068"/>
                  <a:pt x="8012592" y="866604"/>
                  <a:pt x="8012592" y="855293"/>
                </a:cubicBezTo>
                <a:cubicBezTo>
                  <a:pt x="8012592" y="846809"/>
                  <a:pt x="8009932" y="840038"/>
                  <a:pt x="8004611" y="834978"/>
                </a:cubicBezTo>
                <a:cubicBezTo>
                  <a:pt x="7999290" y="829917"/>
                  <a:pt x="7992128" y="826941"/>
                  <a:pt x="7983124" y="826048"/>
                </a:cubicBezTo>
                <a:lnTo>
                  <a:pt x="7983124" y="825600"/>
                </a:lnTo>
                <a:cubicBezTo>
                  <a:pt x="7990342" y="824035"/>
                  <a:pt x="7996221" y="820885"/>
                  <a:pt x="8000760" y="816149"/>
                </a:cubicBezTo>
                <a:cubicBezTo>
                  <a:pt x="8005300" y="811414"/>
                  <a:pt x="8007569" y="805840"/>
                  <a:pt x="8007569" y="799428"/>
                </a:cubicBezTo>
                <a:cubicBezTo>
                  <a:pt x="8007569" y="790332"/>
                  <a:pt x="8004090" y="783249"/>
                  <a:pt x="7997132" y="778178"/>
                </a:cubicBezTo>
                <a:cubicBezTo>
                  <a:pt x="7990175" y="773108"/>
                  <a:pt x="7980073" y="770572"/>
                  <a:pt x="7966827" y="770572"/>
                </a:cubicBezTo>
                <a:close/>
                <a:moveTo>
                  <a:pt x="7522241" y="770572"/>
                </a:moveTo>
                <a:lnTo>
                  <a:pt x="7522241" y="889114"/>
                </a:lnTo>
                <a:lnTo>
                  <a:pt x="7589883" y="889114"/>
                </a:lnTo>
                <a:cubicBezTo>
                  <a:pt x="7609156" y="889114"/>
                  <a:pt x="7622513" y="886305"/>
                  <a:pt x="7629955" y="880686"/>
                </a:cubicBezTo>
                <a:cubicBezTo>
                  <a:pt x="7637396" y="875068"/>
                  <a:pt x="7641117" y="866604"/>
                  <a:pt x="7641117" y="855293"/>
                </a:cubicBezTo>
                <a:cubicBezTo>
                  <a:pt x="7641117" y="846809"/>
                  <a:pt x="7638457" y="840038"/>
                  <a:pt x="7633136" y="834978"/>
                </a:cubicBezTo>
                <a:cubicBezTo>
                  <a:pt x="7627815" y="829917"/>
                  <a:pt x="7620653" y="826941"/>
                  <a:pt x="7611649" y="826048"/>
                </a:cubicBezTo>
                <a:lnTo>
                  <a:pt x="7611649" y="825600"/>
                </a:lnTo>
                <a:cubicBezTo>
                  <a:pt x="7618867" y="824035"/>
                  <a:pt x="7624746" y="820885"/>
                  <a:pt x="7629285" y="816149"/>
                </a:cubicBezTo>
                <a:cubicBezTo>
                  <a:pt x="7633824" y="811414"/>
                  <a:pt x="7636094" y="805840"/>
                  <a:pt x="7636094" y="799428"/>
                </a:cubicBezTo>
                <a:cubicBezTo>
                  <a:pt x="7636094" y="790332"/>
                  <a:pt x="7632615" y="783249"/>
                  <a:pt x="7625657" y="778178"/>
                </a:cubicBezTo>
                <a:cubicBezTo>
                  <a:pt x="7618700" y="773108"/>
                  <a:pt x="7608598" y="770572"/>
                  <a:pt x="7595352" y="770572"/>
                </a:cubicBezTo>
                <a:close/>
                <a:moveTo>
                  <a:pt x="7142803" y="770572"/>
                </a:moveTo>
                <a:lnTo>
                  <a:pt x="7142803" y="889114"/>
                </a:lnTo>
                <a:lnTo>
                  <a:pt x="7186058" y="889114"/>
                </a:lnTo>
                <a:lnTo>
                  <a:pt x="7230649" y="830794"/>
                </a:lnTo>
                <a:lnTo>
                  <a:pt x="7230649" y="889114"/>
                </a:lnTo>
                <a:lnTo>
                  <a:pt x="7273623" y="889114"/>
                </a:lnTo>
                <a:lnTo>
                  <a:pt x="7273623" y="770572"/>
                </a:lnTo>
                <a:lnTo>
                  <a:pt x="7230822" y="770572"/>
                </a:lnTo>
                <a:lnTo>
                  <a:pt x="7185777" y="829676"/>
                </a:lnTo>
                <a:lnTo>
                  <a:pt x="7185777" y="770572"/>
                </a:lnTo>
                <a:close/>
                <a:moveTo>
                  <a:pt x="6980878" y="770572"/>
                </a:moveTo>
                <a:lnTo>
                  <a:pt x="6980878" y="889114"/>
                </a:lnTo>
                <a:lnTo>
                  <a:pt x="7026420" y="889114"/>
                </a:lnTo>
                <a:lnTo>
                  <a:pt x="7026420" y="844354"/>
                </a:lnTo>
                <a:lnTo>
                  <a:pt x="7067720" y="844354"/>
                </a:lnTo>
                <a:lnTo>
                  <a:pt x="7067720" y="889114"/>
                </a:lnTo>
                <a:lnTo>
                  <a:pt x="7113261" y="889114"/>
                </a:lnTo>
                <a:lnTo>
                  <a:pt x="7113261" y="770572"/>
                </a:lnTo>
                <a:lnTo>
                  <a:pt x="7067720" y="770572"/>
                </a:lnTo>
                <a:lnTo>
                  <a:pt x="7067720" y="811202"/>
                </a:lnTo>
                <a:lnTo>
                  <a:pt x="7026420" y="811202"/>
                </a:lnTo>
                <a:lnTo>
                  <a:pt x="7026420" y="770572"/>
                </a:lnTo>
                <a:close/>
                <a:moveTo>
                  <a:pt x="6686348" y="770572"/>
                </a:moveTo>
                <a:lnTo>
                  <a:pt x="6686348" y="797396"/>
                </a:lnTo>
                <a:cubicBezTo>
                  <a:pt x="6686348" y="821538"/>
                  <a:pt x="6682180" y="841060"/>
                  <a:pt x="6673846" y="855962"/>
                </a:cubicBezTo>
                <a:lnTo>
                  <a:pt x="6662349" y="855962"/>
                </a:lnTo>
                <a:lnTo>
                  <a:pt x="6662349" y="922935"/>
                </a:lnTo>
                <a:lnTo>
                  <a:pt x="6693938" y="922935"/>
                </a:lnTo>
                <a:lnTo>
                  <a:pt x="6693938" y="889114"/>
                </a:lnTo>
                <a:lnTo>
                  <a:pt x="6777877" y="889114"/>
                </a:lnTo>
                <a:lnTo>
                  <a:pt x="6777877" y="922935"/>
                </a:lnTo>
                <a:lnTo>
                  <a:pt x="6809354" y="922935"/>
                </a:lnTo>
                <a:lnTo>
                  <a:pt x="6809354" y="855962"/>
                </a:lnTo>
                <a:lnTo>
                  <a:pt x="6796852" y="855962"/>
                </a:lnTo>
                <a:lnTo>
                  <a:pt x="6796852" y="770572"/>
                </a:lnTo>
                <a:close/>
                <a:moveTo>
                  <a:pt x="6379241" y="770572"/>
                </a:moveTo>
                <a:lnTo>
                  <a:pt x="6379241" y="889114"/>
                </a:lnTo>
                <a:lnTo>
                  <a:pt x="6446883" y="889114"/>
                </a:lnTo>
                <a:cubicBezTo>
                  <a:pt x="6466156" y="889114"/>
                  <a:pt x="6479514" y="886305"/>
                  <a:pt x="6486955" y="880686"/>
                </a:cubicBezTo>
                <a:cubicBezTo>
                  <a:pt x="6494396" y="875068"/>
                  <a:pt x="6498117" y="866604"/>
                  <a:pt x="6498117" y="855293"/>
                </a:cubicBezTo>
                <a:cubicBezTo>
                  <a:pt x="6498117" y="846809"/>
                  <a:pt x="6495457" y="840038"/>
                  <a:pt x="6490136" y="834978"/>
                </a:cubicBezTo>
                <a:cubicBezTo>
                  <a:pt x="6484816" y="829917"/>
                  <a:pt x="6477653" y="826941"/>
                  <a:pt x="6468649" y="826048"/>
                </a:cubicBezTo>
                <a:lnTo>
                  <a:pt x="6468649" y="825600"/>
                </a:lnTo>
                <a:cubicBezTo>
                  <a:pt x="6475867" y="824035"/>
                  <a:pt x="6481746" y="820885"/>
                  <a:pt x="6486285" y="816149"/>
                </a:cubicBezTo>
                <a:cubicBezTo>
                  <a:pt x="6490825" y="811414"/>
                  <a:pt x="6493094" y="805840"/>
                  <a:pt x="6493094" y="799428"/>
                </a:cubicBezTo>
                <a:cubicBezTo>
                  <a:pt x="6493094" y="790332"/>
                  <a:pt x="6489615" y="783249"/>
                  <a:pt x="6482658" y="778178"/>
                </a:cubicBezTo>
                <a:cubicBezTo>
                  <a:pt x="6475700" y="773108"/>
                  <a:pt x="6465598" y="770572"/>
                  <a:pt x="6452353" y="770572"/>
                </a:cubicBezTo>
                <a:close/>
                <a:moveTo>
                  <a:pt x="10256436" y="769344"/>
                </a:moveTo>
                <a:cubicBezTo>
                  <a:pt x="10244084" y="769344"/>
                  <a:pt x="10234782" y="769568"/>
                  <a:pt x="10228531" y="770014"/>
                </a:cubicBezTo>
                <a:cubicBezTo>
                  <a:pt x="10222280" y="770461"/>
                  <a:pt x="10217072" y="771502"/>
                  <a:pt x="10212904" y="773139"/>
                </a:cubicBezTo>
                <a:cubicBezTo>
                  <a:pt x="10208737" y="774777"/>
                  <a:pt x="10205314" y="777232"/>
                  <a:pt x="10202635" y="780506"/>
                </a:cubicBezTo>
                <a:cubicBezTo>
                  <a:pt x="10199956" y="783781"/>
                  <a:pt x="10196924" y="788952"/>
                  <a:pt x="10193538" y="796022"/>
                </a:cubicBezTo>
                <a:cubicBezTo>
                  <a:pt x="10190152" y="803091"/>
                  <a:pt x="10187566" y="807668"/>
                  <a:pt x="10185780" y="809751"/>
                </a:cubicBezTo>
                <a:cubicBezTo>
                  <a:pt x="10183994" y="811835"/>
                  <a:pt x="10181241" y="813063"/>
                  <a:pt x="10177520" y="813435"/>
                </a:cubicBezTo>
                <a:lnTo>
                  <a:pt x="10177520" y="770572"/>
                </a:lnTo>
                <a:lnTo>
                  <a:pt x="10132090" y="770572"/>
                </a:lnTo>
                <a:lnTo>
                  <a:pt x="10132090" y="889114"/>
                </a:lnTo>
                <a:lnTo>
                  <a:pt x="10177520" y="889114"/>
                </a:lnTo>
                <a:lnTo>
                  <a:pt x="10177520" y="844577"/>
                </a:lnTo>
                <a:cubicBezTo>
                  <a:pt x="10181400" y="844577"/>
                  <a:pt x="10184665" y="845245"/>
                  <a:pt x="10187314" y="846581"/>
                </a:cubicBezTo>
                <a:cubicBezTo>
                  <a:pt x="10189964" y="847917"/>
                  <a:pt x="10192668" y="851183"/>
                  <a:pt x="10195428" y="856379"/>
                </a:cubicBezTo>
                <a:lnTo>
                  <a:pt x="10212756" y="889114"/>
                </a:lnTo>
                <a:lnTo>
                  <a:pt x="10264026" y="889114"/>
                </a:lnTo>
                <a:lnTo>
                  <a:pt x="10242484" y="853507"/>
                </a:lnTo>
                <a:cubicBezTo>
                  <a:pt x="10235563" y="841972"/>
                  <a:pt x="10230392" y="835145"/>
                  <a:pt x="10226968" y="833024"/>
                </a:cubicBezTo>
                <a:cubicBezTo>
                  <a:pt x="10223546" y="830903"/>
                  <a:pt x="10218671" y="829545"/>
                  <a:pt x="10212346" y="828950"/>
                </a:cubicBezTo>
                <a:cubicBezTo>
                  <a:pt x="10215620" y="828280"/>
                  <a:pt x="10218094" y="826997"/>
                  <a:pt x="10219769" y="825099"/>
                </a:cubicBezTo>
                <a:cubicBezTo>
                  <a:pt x="10221443" y="823202"/>
                  <a:pt x="10223546" y="819834"/>
                  <a:pt x="10226076" y="814997"/>
                </a:cubicBezTo>
                <a:cubicBezTo>
                  <a:pt x="10228606" y="810160"/>
                  <a:pt x="10230838" y="806961"/>
                  <a:pt x="10232772" y="805398"/>
                </a:cubicBezTo>
                <a:cubicBezTo>
                  <a:pt x="10234708" y="803835"/>
                  <a:pt x="10237274" y="802812"/>
                  <a:pt x="10240474" y="802328"/>
                </a:cubicBezTo>
                <a:cubicBezTo>
                  <a:pt x="10243674" y="801845"/>
                  <a:pt x="10248325" y="801603"/>
                  <a:pt x="10254427" y="801603"/>
                </a:cubicBezTo>
                <a:lnTo>
                  <a:pt x="10256436" y="801603"/>
                </a:lnTo>
                <a:close/>
                <a:moveTo>
                  <a:pt x="10765764" y="767893"/>
                </a:moveTo>
                <a:cubicBezTo>
                  <a:pt x="10745002" y="767893"/>
                  <a:pt x="10728519" y="773753"/>
                  <a:pt x="10716316" y="785474"/>
                </a:cubicBezTo>
                <a:cubicBezTo>
                  <a:pt x="10704112" y="797194"/>
                  <a:pt x="10698010" y="812095"/>
                  <a:pt x="10698010" y="830178"/>
                </a:cubicBezTo>
                <a:cubicBezTo>
                  <a:pt x="10698010" y="849600"/>
                  <a:pt x="10705228" y="865301"/>
                  <a:pt x="10719664" y="877282"/>
                </a:cubicBezTo>
                <a:cubicBezTo>
                  <a:pt x="10731422" y="886956"/>
                  <a:pt x="10746825" y="891793"/>
                  <a:pt x="10765875" y="891793"/>
                </a:cubicBezTo>
                <a:cubicBezTo>
                  <a:pt x="10787232" y="891793"/>
                  <a:pt x="10803956" y="885970"/>
                  <a:pt x="10816048" y="874324"/>
                </a:cubicBezTo>
                <a:cubicBezTo>
                  <a:pt x="10828140" y="862678"/>
                  <a:pt x="10834187" y="847740"/>
                  <a:pt x="10834187" y="829508"/>
                </a:cubicBezTo>
                <a:cubicBezTo>
                  <a:pt x="10834187" y="813286"/>
                  <a:pt x="10829312" y="799631"/>
                  <a:pt x="10819564" y="788543"/>
                </a:cubicBezTo>
                <a:cubicBezTo>
                  <a:pt x="10807436" y="774777"/>
                  <a:pt x="10789502" y="767893"/>
                  <a:pt x="10765764" y="767893"/>
                </a:cubicBezTo>
                <a:close/>
                <a:moveTo>
                  <a:pt x="10336246" y="767893"/>
                </a:moveTo>
                <a:cubicBezTo>
                  <a:pt x="10315335" y="767893"/>
                  <a:pt x="10298946" y="773623"/>
                  <a:pt x="10287076" y="785083"/>
                </a:cubicBezTo>
                <a:cubicBezTo>
                  <a:pt x="10275208" y="796543"/>
                  <a:pt x="10269273" y="811537"/>
                  <a:pt x="10269273" y="830066"/>
                </a:cubicBezTo>
                <a:cubicBezTo>
                  <a:pt x="10269273" y="843089"/>
                  <a:pt x="10272230" y="854418"/>
                  <a:pt x="10278146" y="864055"/>
                </a:cubicBezTo>
                <a:cubicBezTo>
                  <a:pt x="10284062" y="873691"/>
                  <a:pt x="10291522" y="880724"/>
                  <a:pt x="10300526" y="885151"/>
                </a:cubicBezTo>
                <a:cubicBezTo>
                  <a:pt x="10309531" y="889579"/>
                  <a:pt x="10321884" y="891793"/>
                  <a:pt x="10337585" y="891793"/>
                </a:cubicBezTo>
                <a:cubicBezTo>
                  <a:pt x="10355668" y="891793"/>
                  <a:pt x="10369546" y="889207"/>
                  <a:pt x="10379220" y="884035"/>
                </a:cubicBezTo>
                <a:cubicBezTo>
                  <a:pt x="10388894" y="878863"/>
                  <a:pt x="10397154" y="870324"/>
                  <a:pt x="10404000" y="858418"/>
                </a:cubicBezTo>
                <a:lnTo>
                  <a:pt x="10359240" y="854288"/>
                </a:lnTo>
                <a:cubicBezTo>
                  <a:pt x="10356412" y="857860"/>
                  <a:pt x="10353770" y="860353"/>
                  <a:pt x="10351314" y="861767"/>
                </a:cubicBezTo>
                <a:cubicBezTo>
                  <a:pt x="10347296" y="863999"/>
                  <a:pt x="10343054" y="865115"/>
                  <a:pt x="10338590" y="865115"/>
                </a:cubicBezTo>
                <a:cubicBezTo>
                  <a:pt x="10331520" y="865115"/>
                  <a:pt x="10325790" y="862548"/>
                  <a:pt x="10321400" y="857413"/>
                </a:cubicBezTo>
                <a:cubicBezTo>
                  <a:pt x="10318274" y="853841"/>
                  <a:pt x="10316302" y="848409"/>
                  <a:pt x="10315484" y="841117"/>
                </a:cubicBezTo>
                <a:lnTo>
                  <a:pt x="10406566" y="841117"/>
                </a:lnTo>
                <a:lnTo>
                  <a:pt x="10406566" y="835982"/>
                </a:lnTo>
                <a:cubicBezTo>
                  <a:pt x="10406566" y="820355"/>
                  <a:pt x="10404000" y="807668"/>
                  <a:pt x="10398865" y="797919"/>
                </a:cubicBezTo>
                <a:cubicBezTo>
                  <a:pt x="10393730" y="788171"/>
                  <a:pt x="10386252" y="780730"/>
                  <a:pt x="10376429" y="775595"/>
                </a:cubicBezTo>
                <a:cubicBezTo>
                  <a:pt x="10366606" y="770461"/>
                  <a:pt x="10353212" y="767893"/>
                  <a:pt x="10336246" y="767893"/>
                </a:cubicBezTo>
                <a:close/>
                <a:moveTo>
                  <a:pt x="10038961" y="767893"/>
                </a:moveTo>
                <a:cubicBezTo>
                  <a:pt x="10030478" y="767893"/>
                  <a:pt x="10022590" y="768526"/>
                  <a:pt x="10015298" y="769791"/>
                </a:cubicBezTo>
                <a:cubicBezTo>
                  <a:pt x="10008005" y="771056"/>
                  <a:pt x="10002275" y="772842"/>
                  <a:pt x="9998108" y="775149"/>
                </a:cubicBezTo>
                <a:cubicBezTo>
                  <a:pt x="9992304" y="778348"/>
                  <a:pt x="9987858" y="782125"/>
                  <a:pt x="9984769" y="786478"/>
                </a:cubicBezTo>
                <a:cubicBezTo>
                  <a:pt x="9981681" y="790831"/>
                  <a:pt x="9979318" y="796803"/>
                  <a:pt x="9977681" y="804393"/>
                </a:cubicBezTo>
                <a:lnTo>
                  <a:pt x="10021102" y="808970"/>
                </a:lnTo>
                <a:cubicBezTo>
                  <a:pt x="10022888" y="803835"/>
                  <a:pt x="10025232" y="800338"/>
                  <a:pt x="10028134" y="798477"/>
                </a:cubicBezTo>
                <a:cubicBezTo>
                  <a:pt x="10031855" y="796096"/>
                  <a:pt x="10037436" y="794906"/>
                  <a:pt x="10044877" y="794906"/>
                </a:cubicBezTo>
                <a:cubicBezTo>
                  <a:pt x="10050682" y="794906"/>
                  <a:pt x="10054737" y="796022"/>
                  <a:pt x="10057044" y="798254"/>
                </a:cubicBezTo>
                <a:cubicBezTo>
                  <a:pt x="10059351" y="800487"/>
                  <a:pt x="10060504" y="804393"/>
                  <a:pt x="10060504" y="809974"/>
                </a:cubicBezTo>
                <a:cubicBezTo>
                  <a:pt x="10054849" y="812207"/>
                  <a:pt x="10049491" y="814011"/>
                  <a:pt x="10044431" y="815388"/>
                </a:cubicBezTo>
                <a:cubicBezTo>
                  <a:pt x="10039370" y="816765"/>
                  <a:pt x="10028320" y="819165"/>
                  <a:pt x="10011279" y="822588"/>
                </a:cubicBezTo>
                <a:cubicBezTo>
                  <a:pt x="9997066" y="825415"/>
                  <a:pt x="9987318" y="829731"/>
                  <a:pt x="9982034" y="835536"/>
                </a:cubicBezTo>
                <a:cubicBezTo>
                  <a:pt x="9976751" y="841340"/>
                  <a:pt x="9974110" y="848744"/>
                  <a:pt x="9974110" y="857748"/>
                </a:cubicBezTo>
                <a:cubicBezTo>
                  <a:pt x="9974110" y="867348"/>
                  <a:pt x="9977774" y="875422"/>
                  <a:pt x="9985104" y="881970"/>
                </a:cubicBezTo>
                <a:cubicBezTo>
                  <a:pt x="9992434" y="888518"/>
                  <a:pt x="10003168" y="891793"/>
                  <a:pt x="10017307" y="891793"/>
                </a:cubicBezTo>
                <a:cubicBezTo>
                  <a:pt x="10027948" y="891793"/>
                  <a:pt x="10037287" y="890156"/>
                  <a:pt x="10045324" y="886881"/>
                </a:cubicBezTo>
                <a:cubicBezTo>
                  <a:pt x="10051202" y="884426"/>
                  <a:pt x="10057118" y="880333"/>
                  <a:pt x="10063072" y="874603"/>
                </a:cubicBezTo>
                <a:cubicBezTo>
                  <a:pt x="10063592" y="878026"/>
                  <a:pt x="10064113" y="880538"/>
                  <a:pt x="10064634" y="882137"/>
                </a:cubicBezTo>
                <a:cubicBezTo>
                  <a:pt x="10065155" y="883737"/>
                  <a:pt x="10066271" y="886063"/>
                  <a:pt x="10067983" y="889114"/>
                </a:cubicBezTo>
                <a:lnTo>
                  <a:pt x="10110622" y="889114"/>
                </a:lnTo>
                <a:cubicBezTo>
                  <a:pt x="10108241" y="884202"/>
                  <a:pt x="10106697" y="880165"/>
                  <a:pt x="10105990" y="877003"/>
                </a:cubicBezTo>
                <a:cubicBezTo>
                  <a:pt x="10105283" y="873840"/>
                  <a:pt x="10104929" y="869469"/>
                  <a:pt x="10104929" y="863887"/>
                </a:cubicBezTo>
                <a:lnTo>
                  <a:pt x="10104929" y="811537"/>
                </a:lnTo>
                <a:cubicBezTo>
                  <a:pt x="10104929" y="805956"/>
                  <a:pt x="10103813" y="800096"/>
                  <a:pt x="10101581" y="793957"/>
                </a:cubicBezTo>
                <a:cubicBezTo>
                  <a:pt x="10099348" y="787818"/>
                  <a:pt x="10096297" y="783074"/>
                  <a:pt x="10092428" y="779725"/>
                </a:cubicBezTo>
                <a:cubicBezTo>
                  <a:pt x="10086921" y="774888"/>
                  <a:pt x="10080038" y="771707"/>
                  <a:pt x="10071778" y="770182"/>
                </a:cubicBezTo>
                <a:cubicBezTo>
                  <a:pt x="10063518" y="768656"/>
                  <a:pt x="10052579" y="767893"/>
                  <a:pt x="10038961" y="767893"/>
                </a:cubicBezTo>
                <a:close/>
                <a:moveTo>
                  <a:pt x="9908216" y="767893"/>
                </a:moveTo>
                <a:cubicBezTo>
                  <a:pt x="9900179" y="767893"/>
                  <a:pt x="9892849" y="769642"/>
                  <a:pt x="9886226" y="773139"/>
                </a:cubicBezTo>
                <a:cubicBezTo>
                  <a:pt x="9881315" y="775744"/>
                  <a:pt x="9875920" y="780730"/>
                  <a:pt x="9870041" y="788097"/>
                </a:cubicBezTo>
                <a:lnTo>
                  <a:pt x="9870041" y="770572"/>
                </a:lnTo>
                <a:lnTo>
                  <a:pt x="9827514" y="770572"/>
                </a:lnTo>
                <a:lnTo>
                  <a:pt x="9827514" y="934209"/>
                </a:lnTo>
                <a:lnTo>
                  <a:pt x="9873390" y="934209"/>
                </a:lnTo>
                <a:lnTo>
                  <a:pt x="9873390" y="877617"/>
                </a:lnTo>
                <a:cubicBezTo>
                  <a:pt x="9877929" y="882305"/>
                  <a:pt x="9883082" y="885840"/>
                  <a:pt x="9888850" y="888221"/>
                </a:cubicBezTo>
                <a:cubicBezTo>
                  <a:pt x="9894616" y="890602"/>
                  <a:pt x="9900998" y="891793"/>
                  <a:pt x="9907992" y="891793"/>
                </a:cubicBezTo>
                <a:cubicBezTo>
                  <a:pt x="9922429" y="891793"/>
                  <a:pt x="9934372" y="886602"/>
                  <a:pt x="9943823" y="876222"/>
                </a:cubicBezTo>
                <a:cubicBezTo>
                  <a:pt x="9953274" y="865841"/>
                  <a:pt x="9957999" y="850791"/>
                  <a:pt x="9957999" y="831071"/>
                </a:cubicBezTo>
                <a:cubicBezTo>
                  <a:pt x="9957999" y="813212"/>
                  <a:pt x="9953664" y="798217"/>
                  <a:pt x="9944995" y="786088"/>
                </a:cubicBezTo>
                <a:cubicBezTo>
                  <a:pt x="9936326" y="773958"/>
                  <a:pt x="9924066" y="767893"/>
                  <a:pt x="9908216" y="767893"/>
                </a:cubicBezTo>
                <a:close/>
                <a:moveTo>
                  <a:pt x="9426496" y="767893"/>
                </a:moveTo>
                <a:cubicBezTo>
                  <a:pt x="9409753" y="767893"/>
                  <a:pt x="9395763" y="771661"/>
                  <a:pt x="9384527" y="779196"/>
                </a:cubicBezTo>
                <a:cubicBezTo>
                  <a:pt x="9373290" y="786731"/>
                  <a:pt x="9365626" y="797400"/>
                  <a:pt x="9361533" y="811202"/>
                </a:cubicBezTo>
                <a:lnTo>
                  <a:pt x="9340994" y="811202"/>
                </a:lnTo>
                <a:lnTo>
                  <a:pt x="9340994" y="770572"/>
                </a:lnTo>
                <a:lnTo>
                  <a:pt x="9295453" y="770572"/>
                </a:lnTo>
                <a:lnTo>
                  <a:pt x="9295453" y="889114"/>
                </a:lnTo>
                <a:lnTo>
                  <a:pt x="9340994" y="889114"/>
                </a:lnTo>
                <a:lnTo>
                  <a:pt x="9340994" y="844354"/>
                </a:lnTo>
                <a:lnTo>
                  <a:pt x="9360416" y="844354"/>
                </a:lnTo>
                <a:cubicBezTo>
                  <a:pt x="9363914" y="859202"/>
                  <a:pt x="9371393" y="870820"/>
                  <a:pt x="9382852" y="879209"/>
                </a:cubicBezTo>
                <a:cubicBezTo>
                  <a:pt x="9394312" y="887598"/>
                  <a:pt x="9408860" y="891793"/>
                  <a:pt x="9426496" y="891793"/>
                </a:cubicBezTo>
                <a:cubicBezTo>
                  <a:pt x="9448820" y="891793"/>
                  <a:pt x="9465787" y="885709"/>
                  <a:pt x="9477396" y="873543"/>
                </a:cubicBezTo>
                <a:cubicBezTo>
                  <a:pt x="9489004" y="861376"/>
                  <a:pt x="9494808" y="846623"/>
                  <a:pt x="9494808" y="829285"/>
                </a:cubicBezTo>
                <a:cubicBezTo>
                  <a:pt x="9494808" y="811798"/>
                  <a:pt x="9488967" y="797194"/>
                  <a:pt x="9477284" y="785474"/>
                </a:cubicBezTo>
                <a:cubicBezTo>
                  <a:pt x="9465601" y="773753"/>
                  <a:pt x="9448672" y="767893"/>
                  <a:pt x="9426496" y="767893"/>
                </a:cubicBezTo>
                <a:close/>
                <a:moveTo>
                  <a:pt x="8736938" y="767893"/>
                </a:moveTo>
                <a:cubicBezTo>
                  <a:pt x="8716177" y="767893"/>
                  <a:pt x="8699694" y="773753"/>
                  <a:pt x="8687490" y="785474"/>
                </a:cubicBezTo>
                <a:cubicBezTo>
                  <a:pt x="8675286" y="797194"/>
                  <a:pt x="8669184" y="812095"/>
                  <a:pt x="8669184" y="830178"/>
                </a:cubicBezTo>
                <a:cubicBezTo>
                  <a:pt x="8669184" y="849600"/>
                  <a:pt x="8676402" y="865301"/>
                  <a:pt x="8690839" y="877282"/>
                </a:cubicBezTo>
                <a:cubicBezTo>
                  <a:pt x="8702596" y="886956"/>
                  <a:pt x="8718000" y="891793"/>
                  <a:pt x="8737050" y="891793"/>
                </a:cubicBezTo>
                <a:cubicBezTo>
                  <a:pt x="8758407" y="891793"/>
                  <a:pt x="8775132" y="885970"/>
                  <a:pt x="8787224" y="874324"/>
                </a:cubicBezTo>
                <a:cubicBezTo>
                  <a:pt x="8799316" y="862678"/>
                  <a:pt x="8805362" y="847740"/>
                  <a:pt x="8805362" y="829508"/>
                </a:cubicBezTo>
                <a:cubicBezTo>
                  <a:pt x="8805362" y="813286"/>
                  <a:pt x="8800488" y="799631"/>
                  <a:pt x="8790740" y="788543"/>
                </a:cubicBezTo>
                <a:cubicBezTo>
                  <a:pt x="8778610" y="774777"/>
                  <a:pt x="8760676" y="767893"/>
                  <a:pt x="8736938" y="767893"/>
                </a:cubicBezTo>
                <a:close/>
                <a:moveTo>
                  <a:pt x="8257786" y="767893"/>
                </a:moveTo>
                <a:cubicBezTo>
                  <a:pt x="8249303" y="767893"/>
                  <a:pt x="8241415" y="768526"/>
                  <a:pt x="8234122" y="769791"/>
                </a:cubicBezTo>
                <a:cubicBezTo>
                  <a:pt x="8226830" y="771056"/>
                  <a:pt x="8221100" y="772842"/>
                  <a:pt x="8216933" y="775149"/>
                </a:cubicBezTo>
                <a:cubicBezTo>
                  <a:pt x="8211129" y="778348"/>
                  <a:pt x="8206682" y="782125"/>
                  <a:pt x="8203594" y="786478"/>
                </a:cubicBezTo>
                <a:cubicBezTo>
                  <a:pt x="8200506" y="790831"/>
                  <a:pt x="8198144" y="796803"/>
                  <a:pt x="8196506" y="804393"/>
                </a:cubicBezTo>
                <a:lnTo>
                  <a:pt x="8239927" y="808970"/>
                </a:lnTo>
                <a:cubicBezTo>
                  <a:pt x="8241713" y="803835"/>
                  <a:pt x="8244057" y="800338"/>
                  <a:pt x="8246959" y="798477"/>
                </a:cubicBezTo>
                <a:cubicBezTo>
                  <a:pt x="8250680" y="796096"/>
                  <a:pt x="8256261" y="794906"/>
                  <a:pt x="8263702" y="794906"/>
                </a:cubicBezTo>
                <a:cubicBezTo>
                  <a:pt x="8269506" y="794906"/>
                  <a:pt x="8273562" y="796022"/>
                  <a:pt x="8275869" y="798254"/>
                </a:cubicBezTo>
                <a:cubicBezTo>
                  <a:pt x="8278176" y="800487"/>
                  <a:pt x="8279329" y="804393"/>
                  <a:pt x="8279329" y="809974"/>
                </a:cubicBezTo>
                <a:cubicBezTo>
                  <a:pt x="8273674" y="812207"/>
                  <a:pt x="8268316" y="814011"/>
                  <a:pt x="8263256" y="815388"/>
                </a:cubicBezTo>
                <a:cubicBezTo>
                  <a:pt x="8258196" y="816765"/>
                  <a:pt x="8247145" y="819165"/>
                  <a:pt x="8230104" y="822588"/>
                </a:cubicBezTo>
                <a:cubicBezTo>
                  <a:pt x="8215891" y="825415"/>
                  <a:pt x="8206143" y="829731"/>
                  <a:pt x="8200860" y="835536"/>
                </a:cubicBezTo>
                <a:cubicBezTo>
                  <a:pt x="8195576" y="841340"/>
                  <a:pt x="8192934" y="848744"/>
                  <a:pt x="8192934" y="857748"/>
                </a:cubicBezTo>
                <a:cubicBezTo>
                  <a:pt x="8192934" y="867348"/>
                  <a:pt x="8196599" y="875422"/>
                  <a:pt x="8203929" y="881970"/>
                </a:cubicBezTo>
                <a:cubicBezTo>
                  <a:pt x="8211259" y="888518"/>
                  <a:pt x="8221993" y="891793"/>
                  <a:pt x="8236132" y="891793"/>
                </a:cubicBezTo>
                <a:cubicBezTo>
                  <a:pt x="8246773" y="891793"/>
                  <a:pt x="8256112" y="890156"/>
                  <a:pt x="8264149" y="886881"/>
                </a:cubicBezTo>
                <a:cubicBezTo>
                  <a:pt x="8270028" y="884426"/>
                  <a:pt x="8275944" y="880333"/>
                  <a:pt x="8281896" y="874603"/>
                </a:cubicBezTo>
                <a:cubicBezTo>
                  <a:pt x="8282418" y="878026"/>
                  <a:pt x="8282938" y="880538"/>
                  <a:pt x="8283459" y="882137"/>
                </a:cubicBezTo>
                <a:cubicBezTo>
                  <a:pt x="8283980" y="883737"/>
                  <a:pt x="8285096" y="886063"/>
                  <a:pt x="8286808" y="889114"/>
                </a:cubicBezTo>
                <a:lnTo>
                  <a:pt x="8329447" y="889114"/>
                </a:lnTo>
                <a:cubicBezTo>
                  <a:pt x="8327066" y="884202"/>
                  <a:pt x="8325522" y="880165"/>
                  <a:pt x="8324815" y="877003"/>
                </a:cubicBezTo>
                <a:cubicBezTo>
                  <a:pt x="8324108" y="873840"/>
                  <a:pt x="8323754" y="869469"/>
                  <a:pt x="8323754" y="863887"/>
                </a:cubicBezTo>
                <a:lnTo>
                  <a:pt x="8323754" y="811537"/>
                </a:lnTo>
                <a:cubicBezTo>
                  <a:pt x="8323754" y="805956"/>
                  <a:pt x="8322638" y="800096"/>
                  <a:pt x="8320406" y="793957"/>
                </a:cubicBezTo>
                <a:cubicBezTo>
                  <a:pt x="8318174" y="787818"/>
                  <a:pt x="8315122" y="783074"/>
                  <a:pt x="8311253" y="779725"/>
                </a:cubicBezTo>
                <a:cubicBezTo>
                  <a:pt x="8305746" y="774888"/>
                  <a:pt x="8298863" y="771707"/>
                  <a:pt x="8290603" y="770182"/>
                </a:cubicBezTo>
                <a:cubicBezTo>
                  <a:pt x="8282343" y="768656"/>
                  <a:pt x="8271404" y="767893"/>
                  <a:pt x="8257786" y="767893"/>
                </a:cubicBezTo>
                <a:close/>
                <a:moveTo>
                  <a:pt x="7800586" y="767893"/>
                </a:moveTo>
                <a:cubicBezTo>
                  <a:pt x="7792103" y="767893"/>
                  <a:pt x="7784215" y="768526"/>
                  <a:pt x="7776923" y="769791"/>
                </a:cubicBezTo>
                <a:cubicBezTo>
                  <a:pt x="7769630" y="771056"/>
                  <a:pt x="7763900" y="772842"/>
                  <a:pt x="7759733" y="775149"/>
                </a:cubicBezTo>
                <a:cubicBezTo>
                  <a:pt x="7753929" y="778348"/>
                  <a:pt x="7749482" y="782125"/>
                  <a:pt x="7746394" y="786478"/>
                </a:cubicBezTo>
                <a:cubicBezTo>
                  <a:pt x="7743306" y="790831"/>
                  <a:pt x="7740943" y="796803"/>
                  <a:pt x="7739306" y="804393"/>
                </a:cubicBezTo>
                <a:lnTo>
                  <a:pt x="7782727" y="808970"/>
                </a:lnTo>
                <a:cubicBezTo>
                  <a:pt x="7784513" y="803835"/>
                  <a:pt x="7786857" y="800338"/>
                  <a:pt x="7789759" y="798477"/>
                </a:cubicBezTo>
                <a:cubicBezTo>
                  <a:pt x="7793480" y="796096"/>
                  <a:pt x="7799061" y="794906"/>
                  <a:pt x="7806502" y="794906"/>
                </a:cubicBezTo>
                <a:cubicBezTo>
                  <a:pt x="7812306" y="794906"/>
                  <a:pt x="7816362" y="796022"/>
                  <a:pt x="7818669" y="798254"/>
                </a:cubicBezTo>
                <a:cubicBezTo>
                  <a:pt x="7820976" y="800487"/>
                  <a:pt x="7822129" y="804393"/>
                  <a:pt x="7822129" y="809974"/>
                </a:cubicBezTo>
                <a:cubicBezTo>
                  <a:pt x="7816474" y="812207"/>
                  <a:pt x="7811116" y="814011"/>
                  <a:pt x="7806056" y="815388"/>
                </a:cubicBezTo>
                <a:cubicBezTo>
                  <a:pt x="7800996" y="816765"/>
                  <a:pt x="7789945" y="819165"/>
                  <a:pt x="7772904" y="822588"/>
                </a:cubicBezTo>
                <a:cubicBezTo>
                  <a:pt x="7758691" y="825415"/>
                  <a:pt x="7748943" y="829731"/>
                  <a:pt x="7743660" y="835536"/>
                </a:cubicBezTo>
                <a:cubicBezTo>
                  <a:pt x="7738376" y="841340"/>
                  <a:pt x="7735734" y="848744"/>
                  <a:pt x="7735734" y="857748"/>
                </a:cubicBezTo>
                <a:cubicBezTo>
                  <a:pt x="7735734" y="867348"/>
                  <a:pt x="7739399" y="875422"/>
                  <a:pt x="7746729" y="881970"/>
                </a:cubicBezTo>
                <a:cubicBezTo>
                  <a:pt x="7754059" y="888518"/>
                  <a:pt x="7764793" y="891793"/>
                  <a:pt x="7778932" y="891793"/>
                </a:cubicBezTo>
                <a:cubicBezTo>
                  <a:pt x="7789573" y="891793"/>
                  <a:pt x="7798912" y="890156"/>
                  <a:pt x="7806949" y="886881"/>
                </a:cubicBezTo>
                <a:cubicBezTo>
                  <a:pt x="7812827" y="884426"/>
                  <a:pt x="7818743" y="880333"/>
                  <a:pt x="7824696" y="874603"/>
                </a:cubicBezTo>
                <a:cubicBezTo>
                  <a:pt x="7825217" y="878026"/>
                  <a:pt x="7825738" y="880538"/>
                  <a:pt x="7826259" y="882137"/>
                </a:cubicBezTo>
                <a:cubicBezTo>
                  <a:pt x="7826780" y="883737"/>
                  <a:pt x="7827896" y="886063"/>
                  <a:pt x="7829608" y="889114"/>
                </a:cubicBezTo>
                <a:lnTo>
                  <a:pt x="7872247" y="889114"/>
                </a:lnTo>
                <a:cubicBezTo>
                  <a:pt x="7869866" y="884202"/>
                  <a:pt x="7868322" y="880165"/>
                  <a:pt x="7867615" y="877003"/>
                </a:cubicBezTo>
                <a:cubicBezTo>
                  <a:pt x="7866908" y="873840"/>
                  <a:pt x="7866554" y="869469"/>
                  <a:pt x="7866554" y="863887"/>
                </a:cubicBezTo>
                <a:lnTo>
                  <a:pt x="7866554" y="811537"/>
                </a:lnTo>
                <a:cubicBezTo>
                  <a:pt x="7866554" y="805956"/>
                  <a:pt x="7865438" y="800096"/>
                  <a:pt x="7863206" y="793957"/>
                </a:cubicBezTo>
                <a:cubicBezTo>
                  <a:pt x="7860973" y="787818"/>
                  <a:pt x="7857922" y="783074"/>
                  <a:pt x="7854053" y="779725"/>
                </a:cubicBezTo>
                <a:cubicBezTo>
                  <a:pt x="7848546" y="774888"/>
                  <a:pt x="7841663" y="771707"/>
                  <a:pt x="7833403" y="770182"/>
                </a:cubicBezTo>
                <a:cubicBezTo>
                  <a:pt x="7825143" y="768656"/>
                  <a:pt x="7814204" y="767893"/>
                  <a:pt x="7800586" y="767893"/>
                </a:cubicBezTo>
                <a:close/>
                <a:moveTo>
                  <a:pt x="7364446" y="767893"/>
                </a:moveTo>
                <a:cubicBezTo>
                  <a:pt x="7343535" y="767893"/>
                  <a:pt x="7327146" y="773623"/>
                  <a:pt x="7315277" y="785083"/>
                </a:cubicBezTo>
                <a:cubicBezTo>
                  <a:pt x="7303408" y="796543"/>
                  <a:pt x="7297473" y="811537"/>
                  <a:pt x="7297473" y="830066"/>
                </a:cubicBezTo>
                <a:cubicBezTo>
                  <a:pt x="7297473" y="843089"/>
                  <a:pt x="7300431" y="854418"/>
                  <a:pt x="7306347" y="864055"/>
                </a:cubicBezTo>
                <a:cubicBezTo>
                  <a:pt x="7312263" y="873691"/>
                  <a:pt x="7319723" y="880724"/>
                  <a:pt x="7328727" y="885151"/>
                </a:cubicBezTo>
                <a:cubicBezTo>
                  <a:pt x="7337731" y="889579"/>
                  <a:pt x="7350084" y="891793"/>
                  <a:pt x="7365785" y="891793"/>
                </a:cubicBezTo>
                <a:cubicBezTo>
                  <a:pt x="7383868" y="891793"/>
                  <a:pt x="7397746" y="889207"/>
                  <a:pt x="7407420" y="884035"/>
                </a:cubicBezTo>
                <a:cubicBezTo>
                  <a:pt x="7417094" y="878863"/>
                  <a:pt x="7425354" y="870324"/>
                  <a:pt x="7432200" y="858418"/>
                </a:cubicBezTo>
                <a:lnTo>
                  <a:pt x="7387440" y="854288"/>
                </a:lnTo>
                <a:cubicBezTo>
                  <a:pt x="7384612" y="857860"/>
                  <a:pt x="7381970" y="860353"/>
                  <a:pt x="7379514" y="861767"/>
                </a:cubicBezTo>
                <a:cubicBezTo>
                  <a:pt x="7375496" y="863999"/>
                  <a:pt x="7371255" y="865115"/>
                  <a:pt x="7366790" y="865115"/>
                </a:cubicBezTo>
                <a:cubicBezTo>
                  <a:pt x="7359720" y="865115"/>
                  <a:pt x="7353990" y="862548"/>
                  <a:pt x="7349600" y="857413"/>
                </a:cubicBezTo>
                <a:cubicBezTo>
                  <a:pt x="7346475" y="853841"/>
                  <a:pt x="7344503" y="848409"/>
                  <a:pt x="7343684" y="841117"/>
                </a:cubicBezTo>
                <a:lnTo>
                  <a:pt x="7434767" y="841117"/>
                </a:lnTo>
                <a:lnTo>
                  <a:pt x="7434767" y="835982"/>
                </a:lnTo>
                <a:cubicBezTo>
                  <a:pt x="7434767" y="820355"/>
                  <a:pt x="7432200" y="807668"/>
                  <a:pt x="7427065" y="797919"/>
                </a:cubicBezTo>
                <a:cubicBezTo>
                  <a:pt x="7421930" y="788171"/>
                  <a:pt x="7414452" y="780730"/>
                  <a:pt x="7404629" y="775595"/>
                </a:cubicBezTo>
                <a:cubicBezTo>
                  <a:pt x="7394807" y="770461"/>
                  <a:pt x="7381412" y="767893"/>
                  <a:pt x="7364446" y="767893"/>
                </a:cubicBezTo>
                <a:close/>
                <a:moveTo>
                  <a:pt x="6888196" y="767893"/>
                </a:moveTo>
                <a:cubicBezTo>
                  <a:pt x="6867285" y="767893"/>
                  <a:pt x="6850896" y="773623"/>
                  <a:pt x="6839027" y="785083"/>
                </a:cubicBezTo>
                <a:cubicBezTo>
                  <a:pt x="6827158" y="796543"/>
                  <a:pt x="6821223" y="811537"/>
                  <a:pt x="6821223" y="830066"/>
                </a:cubicBezTo>
                <a:cubicBezTo>
                  <a:pt x="6821223" y="843089"/>
                  <a:pt x="6824181" y="854418"/>
                  <a:pt x="6830097" y="864055"/>
                </a:cubicBezTo>
                <a:cubicBezTo>
                  <a:pt x="6836013" y="873691"/>
                  <a:pt x="6843473" y="880724"/>
                  <a:pt x="6852477" y="885151"/>
                </a:cubicBezTo>
                <a:cubicBezTo>
                  <a:pt x="6861481" y="889579"/>
                  <a:pt x="6873834" y="891793"/>
                  <a:pt x="6889535" y="891793"/>
                </a:cubicBezTo>
                <a:cubicBezTo>
                  <a:pt x="6907618" y="891793"/>
                  <a:pt x="6921496" y="889207"/>
                  <a:pt x="6931170" y="884035"/>
                </a:cubicBezTo>
                <a:cubicBezTo>
                  <a:pt x="6940844" y="878863"/>
                  <a:pt x="6949104" y="870324"/>
                  <a:pt x="6955950" y="858418"/>
                </a:cubicBezTo>
                <a:lnTo>
                  <a:pt x="6911190" y="854288"/>
                </a:lnTo>
                <a:cubicBezTo>
                  <a:pt x="6908362" y="857860"/>
                  <a:pt x="6905720" y="860353"/>
                  <a:pt x="6903264" y="861767"/>
                </a:cubicBezTo>
                <a:cubicBezTo>
                  <a:pt x="6899246" y="863999"/>
                  <a:pt x="6895005" y="865115"/>
                  <a:pt x="6890540" y="865115"/>
                </a:cubicBezTo>
                <a:cubicBezTo>
                  <a:pt x="6883470" y="865115"/>
                  <a:pt x="6877740" y="862548"/>
                  <a:pt x="6873350" y="857413"/>
                </a:cubicBezTo>
                <a:cubicBezTo>
                  <a:pt x="6870225" y="853841"/>
                  <a:pt x="6868253" y="848409"/>
                  <a:pt x="6867434" y="841117"/>
                </a:cubicBezTo>
                <a:lnTo>
                  <a:pt x="6958517" y="841117"/>
                </a:lnTo>
                <a:lnTo>
                  <a:pt x="6958517" y="835982"/>
                </a:lnTo>
                <a:cubicBezTo>
                  <a:pt x="6958517" y="820355"/>
                  <a:pt x="6955950" y="807668"/>
                  <a:pt x="6950815" y="797919"/>
                </a:cubicBezTo>
                <a:cubicBezTo>
                  <a:pt x="6945681" y="788171"/>
                  <a:pt x="6938202" y="780730"/>
                  <a:pt x="6928379" y="775595"/>
                </a:cubicBezTo>
                <a:cubicBezTo>
                  <a:pt x="6918557" y="770461"/>
                  <a:pt x="6905162" y="767893"/>
                  <a:pt x="6888196" y="767893"/>
                </a:cubicBezTo>
                <a:close/>
                <a:moveTo>
                  <a:pt x="6583396" y="767893"/>
                </a:moveTo>
                <a:cubicBezTo>
                  <a:pt x="6562485" y="767893"/>
                  <a:pt x="6546096" y="773623"/>
                  <a:pt x="6534227" y="785083"/>
                </a:cubicBezTo>
                <a:cubicBezTo>
                  <a:pt x="6522358" y="796543"/>
                  <a:pt x="6516423" y="811537"/>
                  <a:pt x="6516423" y="830066"/>
                </a:cubicBezTo>
                <a:cubicBezTo>
                  <a:pt x="6516423" y="843089"/>
                  <a:pt x="6519381" y="854418"/>
                  <a:pt x="6525297" y="864055"/>
                </a:cubicBezTo>
                <a:cubicBezTo>
                  <a:pt x="6531213" y="873691"/>
                  <a:pt x="6538673" y="880724"/>
                  <a:pt x="6547677" y="885151"/>
                </a:cubicBezTo>
                <a:cubicBezTo>
                  <a:pt x="6556681" y="889579"/>
                  <a:pt x="6569034" y="891793"/>
                  <a:pt x="6584735" y="891793"/>
                </a:cubicBezTo>
                <a:cubicBezTo>
                  <a:pt x="6602818" y="891793"/>
                  <a:pt x="6616696" y="889207"/>
                  <a:pt x="6626370" y="884035"/>
                </a:cubicBezTo>
                <a:cubicBezTo>
                  <a:pt x="6636044" y="878863"/>
                  <a:pt x="6644304" y="870324"/>
                  <a:pt x="6651150" y="858418"/>
                </a:cubicBezTo>
                <a:lnTo>
                  <a:pt x="6606390" y="854288"/>
                </a:lnTo>
                <a:cubicBezTo>
                  <a:pt x="6603562" y="857860"/>
                  <a:pt x="6600920" y="860353"/>
                  <a:pt x="6598464" y="861767"/>
                </a:cubicBezTo>
                <a:cubicBezTo>
                  <a:pt x="6594446" y="863999"/>
                  <a:pt x="6590205" y="865115"/>
                  <a:pt x="6585740" y="865115"/>
                </a:cubicBezTo>
                <a:cubicBezTo>
                  <a:pt x="6578670" y="865115"/>
                  <a:pt x="6572940" y="862548"/>
                  <a:pt x="6568550" y="857413"/>
                </a:cubicBezTo>
                <a:cubicBezTo>
                  <a:pt x="6565425" y="853841"/>
                  <a:pt x="6563453" y="848409"/>
                  <a:pt x="6562634" y="841117"/>
                </a:cubicBezTo>
                <a:lnTo>
                  <a:pt x="6653717" y="841117"/>
                </a:lnTo>
                <a:lnTo>
                  <a:pt x="6653717" y="835982"/>
                </a:lnTo>
                <a:cubicBezTo>
                  <a:pt x="6653717" y="820355"/>
                  <a:pt x="6651150" y="807668"/>
                  <a:pt x="6646015" y="797919"/>
                </a:cubicBezTo>
                <a:cubicBezTo>
                  <a:pt x="6640881" y="788171"/>
                  <a:pt x="6633402" y="780730"/>
                  <a:pt x="6623579" y="775595"/>
                </a:cubicBezTo>
                <a:cubicBezTo>
                  <a:pt x="6613757" y="770461"/>
                  <a:pt x="6600362" y="767893"/>
                  <a:pt x="6583396" y="767893"/>
                </a:cubicBezTo>
                <a:close/>
                <a:moveTo>
                  <a:pt x="6252402" y="758629"/>
                </a:moveTo>
                <a:lnTo>
                  <a:pt x="6274726" y="758629"/>
                </a:lnTo>
                <a:cubicBezTo>
                  <a:pt x="6282391" y="758629"/>
                  <a:pt x="6287767" y="759968"/>
                  <a:pt x="6290855" y="762647"/>
                </a:cubicBezTo>
                <a:cubicBezTo>
                  <a:pt x="6293944" y="765326"/>
                  <a:pt x="6295488" y="769047"/>
                  <a:pt x="6295488" y="773809"/>
                </a:cubicBezTo>
                <a:cubicBezTo>
                  <a:pt x="6295488" y="778944"/>
                  <a:pt x="6293944" y="782869"/>
                  <a:pt x="6290855" y="785585"/>
                </a:cubicBezTo>
                <a:cubicBezTo>
                  <a:pt x="6287767" y="788301"/>
                  <a:pt x="6282279" y="789659"/>
                  <a:pt x="6274391" y="789659"/>
                </a:cubicBezTo>
                <a:lnTo>
                  <a:pt x="6252402" y="789659"/>
                </a:lnTo>
                <a:close/>
                <a:moveTo>
                  <a:pt x="6201391" y="725477"/>
                </a:moveTo>
                <a:lnTo>
                  <a:pt x="6201391" y="889114"/>
                </a:lnTo>
                <a:lnTo>
                  <a:pt x="6288679" y="889114"/>
                </a:lnTo>
                <a:cubicBezTo>
                  <a:pt x="6292399" y="889114"/>
                  <a:pt x="6299953" y="888370"/>
                  <a:pt x="6311338" y="886881"/>
                </a:cubicBezTo>
                <a:cubicBezTo>
                  <a:pt x="6319895" y="885765"/>
                  <a:pt x="6326295" y="883979"/>
                  <a:pt x="6330537" y="881524"/>
                </a:cubicBezTo>
                <a:cubicBezTo>
                  <a:pt x="6337383" y="877580"/>
                  <a:pt x="6342778" y="872222"/>
                  <a:pt x="6346722" y="865450"/>
                </a:cubicBezTo>
                <a:cubicBezTo>
                  <a:pt x="6350666" y="858678"/>
                  <a:pt x="6352638" y="851051"/>
                  <a:pt x="6352638" y="842568"/>
                </a:cubicBezTo>
                <a:cubicBezTo>
                  <a:pt x="6352638" y="832150"/>
                  <a:pt x="6349866" y="823499"/>
                  <a:pt x="6344322" y="816616"/>
                </a:cubicBezTo>
                <a:cubicBezTo>
                  <a:pt x="6338778" y="809733"/>
                  <a:pt x="6330127" y="804877"/>
                  <a:pt x="6318370" y="802049"/>
                </a:cubicBezTo>
                <a:cubicBezTo>
                  <a:pt x="6326109" y="799370"/>
                  <a:pt x="6331988" y="795724"/>
                  <a:pt x="6336006" y="791110"/>
                </a:cubicBezTo>
                <a:cubicBezTo>
                  <a:pt x="6342034" y="784190"/>
                  <a:pt x="6345047" y="775893"/>
                  <a:pt x="6345047" y="766219"/>
                </a:cubicBezTo>
                <a:cubicBezTo>
                  <a:pt x="6345047" y="754685"/>
                  <a:pt x="6340824" y="745011"/>
                  <a:pt x="6332378" y="737198"/>
                </a:cubicBezTo>
                <a:cubicBezTo>
                  <a:pt x="6323932" y="729384"/>
                  <a:pt x="6311822" y="725477"/>
                  <a:pt x="6296046" y="725477"/>
                </a:cubicBezTo>
                <a:close/>
                <a:moveTo>
                  <a:pt x="9560702" y="567347"/>
                </a:moveTo>
                <a:lnTo>
                  <a:pt x="9560702" y="612889"/>
                </a:lnTo>
                <a:lnTo>
                  <a:pt x="9609257" y="612889"/>
                </a:lnTo>
                <a:lnTo>
                  <a:pt x="9609257" y="567347"/>
                </a:lnTo>
                <a:close/>
                <a:moveTo>
                  <a:pt x="8298379" y="556632"/>
                </a:moveTo>
                <a:lnTo>
                  <a:pt x="8298379" y="563887"/>
                </a:lnTo>
                <a:cubicBezTo>
                  <a:pt x="8298379" y="569543"/>
                  <a:pt x="8297468" y="574138"/>
                  <a:pt x="8295644" y="577672"/>
                </a:cubicBezTo>
                <a:cubicBezTo>
                  <a:pt x="8293821" y="581207"/>
                  <a:pt x="8290733" y="584202"/>
                  <a:pt x="8286380" y="586658"/>
                </a:cubicBezTo>
                <a:cubicBezTo>
                  <a:pt x="8282027" y="589114"/>
                  <a:pt x="8277320" y="590341"/>
                  <a:pt x="8272260" y="590341"/>
                </a:cubicBezTo>
                <a:cubicBezTo>
                  <a:pt x="8267423" y="590341"/>
                  <a:pt x="8263758" y="589207"/>
                  <a:pt x="8261265" y="586937"/>
                </a:cubicBezTo>
                <a:cubicBezTo>
                  <a:pt x="8258772" y="584667"/>
                  <a:pt x="8257526" y="581747"/>
                  <a:pt x="8257526" y="578175"/>
                </a:cubicBezTo>
                <a:cubicBezTo>
                  <a:pt x="8257526" y="575049"/>
                  <a:pt x="8258791" y="572259"/>
                  <a:pt x="8261321" y="569803"/>
                </a:cubicBezTo>
                <a:cubicBezTo>
                  <a:pt x="8263776" y="567422"/>
                  <a:pt x="8269618" y="565003"/>
                  <a:pt x="8278846" y="562548"/>
                </a:cubicBezTo>
                <a:cubicBezTo>
                  <a:pt x="8285617" y="560836"/>
                  <a:pt x="8292128" y="558864"/>
                  <a:pt x="8298379" y="556632"/>
                </a:cubicBezTo>
                <a:close/>
                <a:moveTo>
                  <a:pt x="7726879" y="556632"/>
                </a:moveTo>
                <a:lnTo>
                  <a:pt x="7726879" y="563887"/>
                </a:lnTo>
                <a:cubicBezTo>
                  <a:pt x="7726879" y="569543"/>
                  <a:pt x="7725968" y="574138"/>
                  <a:pt x="7724144" y="577672"/>
                </a:cubicBezTo>
                <a:cubicBezTo>
                  <a:pt x="7722321" y="581207"/>
                  <a:pt x="7719233" y="584202"/>
                  <a:pt x="7714880" y="586658"/>
                </a:cubicBezTo>
                <a:cubicBezTo>
                  <a:pt x="7710527" y="589114"/>
                  <a:pt x="7705820" y="590341"/>
                  <a:pt x="7700760" y="590341"/>
                </a:cubicBezTo>
                <a:cubicBezTo>
                  <a:pt x="7695923" y="590341"/>
                  <a:pt x="7692258" y="589207"/>
                  <a:pt x="7689765" y="586937"/>
                </a:cubicBezTo>
                <a:cubicBezTo>
                  <a:pt x="7687272" y="584667"/>
                  <a:pt x="7686026" y="581747"/>
                  <a:pt x="7686026" y="578175"/>
                </a:cubicBezTo>
                <a:cubicBezTo>
                  <a:pt x="7686026" y="575049"/>
                  <a:pt x="7687291" y="572259"/>
                  <a:pt x="7689821" y="569803"/>
                </a:cubicBezTo>
                <a:cubicBezTo>
                  <a:pt x="7692277" y="567422"/>
                  <a:pt x="7698118" y="565003"/>
                  <a:pt x="7707345" y="562548"/>
                </a:cubicBezTo>
                <a:cubicBezTo>
                  <a:pt x="7714117" y="560836"/>
                  <a:pt x="7720628" y="558864"/>
                  <a:pt x="7726879" y="556632"/>
                </a:cubicBezTo>
                <a:close/>
                <a:moveTo>
                  <a:pt x="7193479" y="556632"/>
                </a:moveTo>
                <a:lnTo>
                  <a:pt x="7193479" y="563887"/>
                </a:lnTo>
                <a:cubicBezTo>
                  <a:pt x="7193479" y="569543"/>
                  <a:pt x="7192568" y="574138"/>
                  <a:pt x="7190745" y="577672"/>
                </a:cubicBezTo>
                <a:cubicBezTo>
                  <a:pt x="7188921" y="581207"/>
                  <a:pt x="7185833" y="584202"/>
                  <a:pt x="7181480" y="586658"/>
                </a:cubicBezTo>
                <a:cubicBezTo>
                  <a:pt x="7177127" y="589114"/>
                  <a:pt x="7172420" y="590341"/>
                  <a:pt x="7167360" y="590341"/>
                </a:cubicBezTo>
                <a:cubicBezTo>
                  <a:pt x="7162523" y="590341"/>
                  <a:pt x="7158858" y="589207"/>
                  <a:pt x="7156365" y="586937"/>
                </a:cubicBezTo>
                <a:cubicBezTo>
                  <a:pt x="7153872" y="584667"/>
                  <a:pt x="7152626" y="581747"/>
                  <a:pt x="7152626" y="578175"/>
                </a:cubicBezTo>
                <a:cubicBezTo>
                  <a:pt x="7152626" y="575049"/>
                  <a:pt x="7153891" y="572259"/>
                  <a:pt x="7156421" y="569803"/>
                </a:cubicBezTo>
                <a:cubicBezTo>
                  <a:pt x="7158877" y="567422"/>
                  <a:pt x="7164718" y="565003"/>
                  <a:pt x="7173946" y="562548"/>
                </a:cubicBezTo>
                <a:cubicBezTo>
                  <a:pt x="7180717" y="560836"/>
                  <a:pt x="7187229" y="558864"/>
                  <a:pt x="7193479" y="556632"/>
                </a:cubicBezTo>
                <a:close/>
                <a:moveTo>
                  <a:pt x="9178995" y="525043"/>
                </a:moveTo>
                <a:cubicBezTo>
                  <a:pt x="9184353" y="525043"/>
                  <a:pt x="9188892" y="527294"/>
                  <a:pt x="9192613" y="531796"/>
                </a:cubicBezTo>
                <a:cubicBezTo>
                  <a:pt x="9196334" y="536298"/>
                  <a:pt x="9198194" y="543349"/>
                  <a:pt x="9198194" y="552948"/>
                </a:cubicBezTo>
                <a:cubicBezTo>
                  <a:pt x="9198194" y="563366"/>
                  <a:pt x="9196408" y="570752"/>
                  <a:pt x="9192836" y="575105"/>
                </a:cubicBezTo>
                <a:cubicBezTo>
                  <a:pt x="9189264" y="579458"/>
                  <a:pt x="9184837" y="581635"/>
                  <a:pt x="9179553" y="581635"/>
                </a:cubicBezTo>
                <a:cubicBezTo>
                  <a:pt x="9173526" y="581635"/>
                  <a:pt x="9168540" y="579365"/>
                  <a:pt x="9164596" y="574826"/>
                </a:cubicBezTo>
                <a:cubicBezTo>
                  <a:pt x="9160652" y="570287"/>
                  <a:pt x="9158680" y="563329"/>
                  <a:pt x="9158680" y="553953"/>
                </a:cubicBezTo>
                <a:cubicBezTo>
                  <a:pt x="9158680" y="543758"/>
                  <a:pt x="9160615" y="536391"/>
                  <a:pt x="9164484" y="531852"/>
                </a:cubicBezTo>
                <a:cubicBezTo>
                  <a:pt x="9168354" y="527313"/>
                  <a:pt x="9173191" y="525043"/>
                  <a:pt x="9178995" y="525043"/>
                </a:cubicBezTo>
                <a:close/>
                <a:moveTo>
                  <a:pt x="7559745" y="525043"/>
                </a:moveTo>
                <a:cubicBezTo>
                  <a:pt x="7565103" y="525043"/>
                  <a:pt x="7569642" y="527294"/>
                  <a:pt x="7573363" y="531796"/>
                </a:cubicBezTo>
                <a:cubicBezTo>
                  <a:pt x="7577084" y="536298"/>
                  <a:pt x="7578944" y="543349"/>
                  <a:pt x="7578944" y="552948"/>
                </a:cubicBezTo>
                <a:cubicBezTo>
                  <a:pt x="7578944" y="563366"/>
                  <a:pt x="7577158" y="570752"/>
                  <a:pt x="7573586" y="575105"/>
                </a:cubicBezTo>
                <a:cubicBezTo>
                  <a:pt x="7570014" y="579458"/>
                  <a:pt x="7565587" y="581635"/>
                  <a:pt x="7560303" y="581635"/>
                </a:cubicBezTo>
                <a:cubicBezTo>
                  <a:pt x="7554276" y="581635"/>
                  <a:pt x="7549290" y="579365"/>
                  <a:pt x="7545346" y="574826"/>
                </a:cubicBezTo>
                <a:cubicBezTo>
                  <a:pt x="7541402" y="570287"/>
                  <a:pt x="7539430" y="563329"/>
                  <a:pt x="7539430" y="553953"/>
                </a:cubicBezTo>
                <a:cubicBezTo>
                  <a:pt x="7539430" y="543758"/>
                  <a:pt x="7541365" y="536391"/>
                  <a:pt x="7545235" y="531852"/>
                </a:cubicBezTo>
                <a:cubicBezTo>
                  <a:pt x="7549104" y="527313"/>
                  <a:pt x="7553941" y="525043"/>
                  <a:pt x="7559745" y="525043"/>
                </a:cubicBezTo>
                <a:close/>
                <a:moveTo>
                  <a:pt x="6302445" y="525043"/>
                </a:moveTo>
                <a:cubicBezTo>
                  <a:pt x="6307803" y="525043"/>
                  <a:pt x="6312342" y="527294"/>
                  <a:pt x="6316063" y="531796"/>
                </a:cubicBezTo>
                <a:cubicBezTo>
                  <a:pt x="6319784" y="536298"/>
                  <a:pt x="6321644" y="543349"/>
                  <a:pt x="6321644" y="552948"/>
                </a:cubicBezTo>
                <a:cubicBezTo>
                  <a:pt x="6321644" y="563366"/>
                  <a:pt x="6319858" y="570752"/>
                  <a:pt x="6316286" y="575105"/>
                </a:cubicBezTo>
                <a:cubicBezTo>
                  <a:pt x="6312714" y="579458"/>
                  <a:pt x="6308287" y="581635"/>
                  <a:pt x="6303003" y="581635"/>
                </a:cubicBezTo>
                <a:cubicBezTo>
                  <a:pt x="6296976" y="581635"/>
                  <a:pt x="6291990" y="579365"/>
                  <a:pt x="6288046" y="574826"/>
                </a:cubicBezTo>
                <a:cubicBezTo>
                  <a:pt x="6284102" y="570287"/>
                  <a:pt x="6282130" y="563329"/>
                  <a:pt x="6282130" y="553953"/>
                </a:cubicBezTo>
                <a:cubicBezTo>
                  <a:pt x="6282130" y="543758"/>
                  <a:pt x="6284065" y="536391"/>
                  <a:pt x="6287935" y="531852"/>
                </a:cubicBezTo>
                <a:cubicBezTo>
                  <a:pt x="6291804" y="527313"/>
                  <a:pt x="6296641" y="525043"/>
                  <a:pt x="6302445" y="525043"/>
                </a:cubicBezTo>
                <a:close/>
                <a:moveTo>
                  <a:pt x="8661408" y="522922"/>
                </a:moveTo>
                <a:cubicBezTo>
                  <a:pt x="8667659" y="522922"/>
                  <a:pt x="8672905" y="525434"/>
                  <a:pt x="8677147" y="530457"/>
                </a:cubicBezTo>
                <a:cubicBezTo>
                  <a:pt x="8681388" y="535480"/>
                  <a:pt x="8683509" y="543126"/>
                  <a:pt x="8683509" y="553395"/>
                </a:cubicBezTo>
                <a:cubicBezTo>
                  <a:pt x="8683509" y="564408"/>
                  <a:pt x="8681407" y="572408"/>
                  <a:pt x="8677202" y="577393"/>
                </a:cubicBezTo>
                <a:cubicBezTo>
                  <a:pt x="8672998" y="582379"/>
                  <a:pt x="8667622" y="584872"/>
                  <a:pt x="8661073" y="584872"/>
                </a:cubicBezTo>
                <a:cubicBezTo>
                  <a:pt x="8654599" y="584872"/>
                  <a:pt x="8649223" y="582342"/>
                  <a:pt x="8644944" y="577282"/>
                </a:cubicBezTo>
                <a:cubicBezTo>
                  <a:pt x="8640665" y="572222"/>
                  <a:pt x="8638526" y="564408"/>
                  <a:pt x="8638526" y="553841"/>
                </a:cubicBezTo>
                <a:cubicBezTo>
                  <a:pt x="8638526" y="543423"/>
                  <a:pt x="8640684" y="535666"/>
                  <a:pt x="8645000" y="530568"/>
                </a:cubicBezTo>
                <a:cubicBezTo>
                  <a:pt x="8649316" y="525471"/>
                  <a:pt x="8654785" y="522922"/>
                  <a:pt x="8661408" y="522922"/>
                </a:cubicBezTo>
                <a:close/>
                <a:moveTo>
                  <a:pt x="8013708" y="522922"/>
                </a:moveTo>
                <a:cubicBezTo>
                  <a:pt x="8019959" y="522922"/>
                  <a:pt x="8025205" y="525434"/>
                  <a:pt x="8029447" y="530457"/>
                </a:cubicBezTo>
                <a:cubicBezTo>
                  <a:pt x="8033688" y="535480"/>
                  <a:pt x="8035809" y="543126"/>
                  <a:pt x="8035809" y="553395"/>
                </a:cubicBezTo>
                <a:cubicBezTo>
                  <a:pt x="8035809" y="564408"/>
                  <a:pt x="8033707" y="572408"/>
                  <a:pt x="8029502" y="577393"/>
                </a:cubicBezTo>
                <a:cubicBezTo>
                  <a:pt x="8025298" y="582379"/>
                  <a:pt x="8019922" y="584872"/>
                  <a:pt x="8013373" y="584872"/>
                </a:cubicBezTo>
                <a:cubicBezTo>
                  <a:pt x="8006899" y="584872"/>
                  <a:pt x="8001523" y="582342"/>
                  <a:pt x="7997244" y="577282"/>
                </a:cubicBezTo>
                <a:cubicBezTo>
                  <a:pt x="7992965" y="572222"/>
                  <a:pt x="7990826" y="564408"/>
                  <a:pt x="7990826" y="553841"/>
                </a:cubicBezTo>
                <a:cubicBezTo>
                  <a:pt x="7990826" y="543423"/>
                  <a:pt x="7992984" y="535666"/>
                  <a:pt x="7997300" y="530568"/>
                </a:cubicBezTo>
                <a:cubicBezTo>
                  <a:pt x="8001616" y="525471"/>
                  <a:pt x="8007085" y="522922"/>
                  <a:pt x="8013708" y="522922"/>
                </a:cubicBezTo>
                <a:close/>
                <a:moveTo>
                  <a:pt x="6451608" y="522922"/>
                </a:moveTo>
                <a:cubicBezTo>
                  <a:pt x="6457859" y="522922"/>
                  <a:pt x="6463105" y="525434"/>
                  <a:pt x="6467347" y="530457"/>
                </a:cubicBezTo>
                <a:cubicBezTo>
                  <a:pt x="6471588" y="535480"/>
                  <a:pt x="6473709" y="543126"/>
                  <a:pt x="6473709" y="553395"/>
                </a:cubicBezTo>
                <a:cubicBezTo>
                  <a:pt x="6473709" y="564408"/>
                  <a:pt x="6471607" y="572408"/>
                  <a:pt x="6467403" y="577393"/>
                </a:cubicBezTo>
                <a:cubicBezTo>
                  <a:pt x="6463198" y="582379"/>
                  <a:pt x="6457822" y="584872"/>
                  <a:pt x="6451273" y="584872"/>
                </a:cubicBezTo>
                <a:cubicBezTo>
                  <a:pt x="6444799" y="584872"/>
                  <a:pt x="6439423" y="582342"/>
                  <a:pt x="6435144" y="577282"/>
                </a:cubicBezTo>
                <a:cubicBezTo>
                  <a:pt x="6430865" y="572222"/>
                  <a:pt x="6428726" y="564408"/>
                  <a:pt x="6428726" y="553841"/>
                </a:cubicBezTo>
                <a:cubicBezTo>
                  <a:pt x="6428726" y="543423"/>
                  <a:pt x="6430884" y="535666"/>
                  <a:pt x="6435200" y="530568"/>
                </a:cubicBezTo>
                <a:cubicBezTo>
                  <a:pt x="6439516" y="525471"/>
                  <a:pt x="6444986" y="522922"/>
                  <a:pt x="6451608" y="522922"/>
                </a:cubicBezTo>
                <a:close/>
                <a:moveTo>
                  <a:pt x="7861308" y="522699"/>
                </a:moveTo>
                <a:cubicBezTo>
                  <a:pt x="7868080" y="522699"/>
                  <a:pt x="7873475" y="525345"/>
                  <a:pt x="7877493" y="530638"/>
                </a:cubicBezTo>
                <a:cubicBezTo>
                  <a:pt x="7881512" y="535931"/>
                  <a:pt x="7883521" y="543535"/>
                  <a:pt x="7883521" y="553451"/>
                </a:cubicBezTo>
                <a:cubicBezTo>
                  <a:pt x="7883521" y="563439"/>
                  <a:pt x="7881567" y="571118"/>
                  <a:pt x="7877661" y="576486"/>
                </a:cubicBezTo>
                <a:cubicBezTo>
                  <a:pt x="7873754" y="581853"/>
                  <a:pt x="7868154" y="584537"/>
                  <a:pt x="7860862" y="584537"/>
                </a:cubicBezTo>
                <a:cubicBezTo>
                  <a:pt x="7853569" y="584537"/>
                  <a:pt x="7848007" y="581835"/>
                  <a:pt x="7844174" y="576430"/>
                </a:cubicBezTo>
                <a:cubicBezTo>
                  <a:pt x="7840342" y="571025"/>
                  <a:pt x="7838426" y="563514"/>
                  <a:pt x="7838426" y="553897"/>
                </a:cubicBezTo>
                <a:cubicBezTo>
                  <a:pt x="7838426" y="544653"/>
                  <a:pt x="7840361" y="537143"/>
                  <a:pt x="7844230" y="531365"/>
                </a:cubicBezTo>
                <a:cubicBezTo>
                  <a:pt x="7848100" y="525588"/>
                  <a:pt x="7853792" y="522699"/>
                  <a:pt x="7861308" y="522699"/>
                </a:cubicBezTo>
                <a:close/>
                <a:moveTo>
                  <a:pt x="7320653" y="521359"/>
                </a:moveTo>
                <a:lnTo>
                  <a:pt x="7334829" y="521359"/>
                </a:lnTo>
                <a:lnTo>
                  <a:pt x="7334829" y="540000"/>
                </a:lnTo>
                <a:lnTo>
                  <a:pt x="7322216" y="540000"/>
                </a:lnTo>
                <a:cubicBezTo>
                  <a:pt x="7311202" y="540000"/>
                  <a:pt x="7305696" y="536856"/>
                  <a:pt x="7305696" y="530568"/>
                </a:cubicBezTo>
                <a:cubicBezTo>
                  <a:pt x="7305696" y="527649"/>
                  <a:pt x="7306514" y="525384"/>
                  <a:pt x="7308151" y="523774"/>
                </a:cubicBezTo>
                <a:cubicBezTo>
                  <a:pt x="7309789" y="522164"/>
                  <a:pt x="7313956" y="521359"/>
                  <a:pt x="7320653" y="521359"/>
                </a:cubicBezTo>
                <a:close/>
                <a:moveTo>
                  <a:pt x="6604343" y="518569"/>
                </a:moveTo>
                <a:cubicBezTo>
                  <a:pt x="6610594" y="518569"/>
                  <a:pt x="6615636" y="520467"/>
                  <a:pt x="6619468" y="524262"/>
                </a:cubicBezTo>
                <a:cubicBezTo>
                  <a:pt x="6623300" y="528057"/>
                  <a:pt x="6625663" y="534345"/>
                  <a:pt x="6626556" y="543126"/>
                </a:cubicBezTo>
                <a:lnTo>
                  <a:pt x="6581796" y="543126"/>
                </a:lnTo>
                <a:cubicBezTo>
                  <a:pt x="6582540" y="536056"/>
                  <a:pt x="6584289" y="530736"/>
                  <a:pt x="6587042" y="527164"/>
                </a:cubicBezTo>
                <a:cubicBezTo>
                  <a:pt x="6591358" y="521434"/>
                  <a:pt x="6597125" y="518569"/>
                  <a:pt x="6604343" y="518569"/>
                </a:cubicBezTo>
                <a:close/>
                <a:moveTo>
                  <a:pt x="9560702" y="494347"/>
                </a:moveTo>
                <a:lnTo>
                  <a:pt x="9560702" y="539889"/>
                </a:lnTo>
                <a:lnTo>
                  <a:pt x="9609257" y="539889"/>
                </a:lnTo>
                <a:lnTo>
                  <a:pt x="9609257" y="494347"/>
                </a:lnTo>
                <a:close/>
                <a:moveTo>
                  <a:pt x="9404656" y="494347"/>
                </a:moveTo>
                <a:lnTo>
                  <a:pt x="9454400" y="612868"/>
                </a:lnTo>
                <a:cubicBezTo>
                  <a:pt x="9452096" y="619201"/>
                  <a:pt x="9449290" y="623597"/>
                  <a:pt x="9445981" y="626056"/>
                </a:cubicBezTo>
                <a:cubicBezTo>
                  <a:pt x="9442672" y="628514"/>
                  <a:pt x="9438342" y="629744"/>
                  <a:pt x="9432988" y="629744"/>
                </a:cubicBezTo>
                <a:cubicBezTo>
                  <a:pt x="9424958" y="629744"/>
                  <a:pt x="9417672" y="628702"/>
                  <a:pt x="9411130" y="626618"/>
                </a:cubicBezTo>
                <a:lnTo>
                  <a:pt x="9414698" y="658319"/>
                </a:lnTo>
                <a:cubicBezTo>
                  <a:pt x="9428384" y="660105"/>
                  <a:pt x="9438501" y="660998"/>
                  <a:pt x="9445047" y="660998"/>
                </a:cubicBezTo>
                <a:cubicBezTo>
                  <a:pt x="9461188" y="660998"/>
                  <a:pt x="9473200" y="657423"/>
                  <a:pt x="9481085" y="650273"/>
                </a:cubicBezTo>
                <a:cubicBezTo>
                  <a:pt x="9486664" y="645210"/>
                  <a:pt x="9492131" y="635454"/>
                  <a:pt x="9497486" y="621007"/>
                </a:cubicBezTo>
                <a:lnTo>
                  <a:pt x="9544517" y="494347"/>
                </a:lnTo>
                <a:lnTo>
                  <a:pt x="9499750" y="494347"/>
                </a:lnTo>
                <a:lnTo>
                  <a:pt x="9477042" y="573263"/>
                </a:lnTo>
                <a:lnTo>
                  <a:pt x="9452592" y="494347"/>
                </a:lnTo>
                <a:close/>
                <a:moveTo>
                  <a:pt x="8956981" y="494347"/>
                </a:moveTo>
                <a:lnTo>
                  <a:pt x="9006726" y="612868"/>
                </a:lnTo>
                <a:cubicBezTo>
                  <a:pt x="9004421" y="619201"/>
                  <a:pt x="9001614" y="623597"/>
                  <a:pt x="8998306" y="626056"/>
                </a:cubicBezTo>
                <a:cubicBezTo>
                  <a:pt x="8994997" y="628514"/>
                  <a:pt x="8990666" y="629744"/>
                  <a:pt x="8985313" y="629744"/>
                </a:cubicBezTo>
                <a:cubicBezTo>
                  <a:pt x="8977284" y="629744"/>
                  <a:pt x="8969998" y="628702"/>
                  <a:pt x="8963455" y="626618"/>
                </a:cubicBezTo>
                <a:lnTo>
                  <a:pt x="8967023" y="658319"/>
                </a:lnTo>
                <a:cubicBezTo>
                  <a:pt x="8980710" y="660105"/>
                  <a:pt x="8990826" y="660998"/>
                  <a:pt x="8997372" y="660998"/>
                </a:cubicBezTo>
                <a:cubicBezTo>
                  <a:pt x="9013513" y="660998"/>
                  <a:pt x="9025526" y="657423"/>
                  <a:pt x="9033410" y="650273"/>
                </a:cubicBezTo>
                <a:cubicBezTo>
                  <a:pt x="9038988" y="645210"/>
                  <a:pt x="9044456" y="635454"/>
                  <a:pt x="9049811" y="621007"/>
                </a:cubicBezTo>
                <a:lnTo>
                  <a:pt x="9096842" y="494347"/>
                </a:lnTo>
                <a:lnTo>
                  <a:pt x="9052075" y="494347"/>
                </a:lnTo>
                <a:lnTo>
                  <a:pt x="9029367" y="573263"/>
                </a:lnTo>
                <a:lnTo>
                  <a:pt x="9004917" y="494347"/>
                </a:lnTo>
                <a:close/>
                <a:moveTo>
                  <a:pt x="8445719" y="494347"/>
                </a:moveTo>
                <a:lnTo>
                  <a:pt x="8445719" y="612889"/>
                </a:lnTo>
                <a:lnTo>
                  <a:pt x="8491149" y="612889"/>
                </a:lnTo>
                <a:lnTo>
                  <a:pt x="8491149" y="527499"/>
                </a:lnTo>
                <a:lnTo>
                  <a:pt x="8525751" y="527499"/>
                </a:lnTo>
                <a:lnTo>
                  <a:pt x="8525751" y="612889"/>
                </a:lnTo>
                <a:lnTo>
                  <a:pt x="8571181" y="612889"/>
                </a:lnTo>
                <a:lnTo>
                  <a:pt x="8571181" y="494347"/>
                </a:lnTo>
                <a:close/>
                <a:moveTo>
                  <a:pt x="8091768" y="494347"/>
                </a:moveTo>
                <a:lnTo>
                  <a:pt x="8091768" y="527499"/>
                </a:lnTo>
                <a:lnTo>
                  <a:pt x="8124697" y="527499"/>
                </a:lnTo>
                <a:lnTo>
                  <a:pt x="8124697" y="612889"/>
                </a:lnTo>
                <a:lnTo>
                  <a:pt x="8170238" y="612889"/>
                </a:lnTo>
                <a:lnTo>
                  <a:pt x="8170238" y="527499"/>
                </a:lnTo>
                <a:lnTo>
                  <a:pt x="8203166" y="527499"/>
                </a:lnTo>
                <a:lnTo>
                  <a:pt x="8203166" y="494347"/>
                </a:lnTo>
                <a:close/>
                <a:moveTo>
                  <a:pt x="7310495" y="494347"/>
                </a:moveTo>
                <a:cubicBezTo>
                  <a:pt x="7299333" y="494347"/>
                  <a:pt x="7290087" y="495149"/>
                  <a:pt x="7282758" y="496751"/>
                </a:cubicBezTo>
                <a:cubicBezTo>
                  <a:pt x="7275428" y="498354"/>
                  <a:pt x="7269847" y="502118"/>
                  <a:pt x="7266014" y="508043"/>
                </a:cubicBezTo>
                <a:cubicBezTo>
                  <a:pt x="7262182" y="513969"/>
                  <a:pt x="7260266" y="520770"/>
                  <a:pt x="7260266" y="528447"/>
                </a:cubicBezTo>
                <a:cubicBezTo>
                  <a:pt x="7260266" y="536199"/>
                  <a:pt x="7262777" y="543336"/>
                  <a:pt x="7267800" y="549859"/>
                </a:cubicBezTo>
                <a:cubicBezTo>
                  <a:pt x="7272823" y="556381"/>
                  <a:pt x="7280134" y="560387"/>
                  <a:pt x="7289734" y="561878"/>
                </a:cubicBezTo>
                <a:cubicBezTo>
                  <a:pt x="7281251" y="562845"/>
                  <a:pt x="7274405" y="568426"/>
                  <a:pt x="7269196" y="578621"/>
                </a:cubicBezTo>
                <a:lnTo>
                  <a:pt x="7251559" y="612889"/>
                </a:lnTo>
                <a:lnTo>
                  <a:pt x="7301899" y="612889"/>
                </a:lnTo>
                <a:lnTo>
                  <a:pt x="7320104" y="577510"/>
                </a:lnTo>
                <a:cubicBezTo>
                  <a:pt x="7321963" y="573936"/>
                  <a:pt x="7323803" y="571274"/>
                  <a:pt x="7325625" y="569525"/>
                </a:cubicBezTo>
                <a:cubicBezTo>
                  <a:pt x="7327447" y="567776"/>
                  <a:pt x="7329958" y="566901"/>
                  <a:pt x="7333156" y="566901"/>
                </a:cubicBezTo>
                <a:lnTo>
                  <a:pt x="7334829" y="566901"/>
                </a:lnTo>
                <a:lnTo>
                  <a:pt x="7334829" y="612889"/>
                </a:lnTo>
                <a:lnTo>
                  <a:pt x="7380259" y="612889"/>
                </a:lnTo>
                <a:lnTo>
                  <a:pt x="7380259" y="494347"/>
                </a:lnTo>
                <a:close/>
                <a:moveTo>
                  <a:pt x="6952303" y="494347"/>
                </a:moveTo>
                <a:lnTo>
                  <a:pt x="6952303" y="612889"/>
                </a:lnTo>
                <a:lnTo>
                  <a:pt x="6997845" y="612889"/>
                </a:lnTo>
                <a:lnTo>
                  <a:pt x="6997845" y="568129"/>
                </a:lnTo>
                <a:lnTo>
                  <a:pt x="7039145" y="568129"/>
                </a:lnTo>
                <a:lnTo>
                  <a:pt x="7039145" y="612889"/>
                </a:lnTo>
                <a:lnTo>
                  <a:pt x="7084686" y="612889"/>
                </a:lnTo>
                <a:lnTo>
                  <a:pt x="7084686" y="494347"/>
                </a:lnTo>
                <a:lnTo>
                  <a:pt x="7039145" y="494347"/>
                </a:lnTo>
                <a:lnTo>
                  <a:pt x="7039145" y="534977"/>
                </a:lnTo>
                <a:lnTo>
                  <a:pt x="6997845" y="534977"/>
                </a:lnTo>
                <a:lnTo>
                  <a:pt x="6997845" y="494347"/>
                </a:lnTo>
                <a:close/>
                <a:moveTo>
                  <a:pt x="6824944" y="494347"/>
                </a:moveTo>
                <a:lnTo>
                  <a:pt x="6824944" y="527499"/>
                </a:lnTo>
                <a:lnTo>
                  <a:pt x="6857872" y="527499"/>
                </a:lnTo>
                <a:lnTo>
                  <a:pt x="6857872" y="612889"/>
                </a:lnTo>
                <a:lnTo>
                  <a:pt x="6903413" y="612889"/>
                </a:lnTo>
                <a:lnTo>
                  <a:pt x="6903413" y="527499"/>
                </a:lnTo>
                <a:lnTo>
                  <a:pt x="6936342" y="527499"/>
                </a:lnTo>
                <a:lnTo>
                  <a:pt x="6936342" y="494347"/>
                </a:lnTo>
                <a:close/>
                <a:moveTo>
                  <a:pt x="8951511" y="493119"/>
                </a:moveTo>
                <a:cubicBezTo>
                  <a:pt x="8939158" y="493119"/>
                  <a:pt x="8929857" y="493343"/>
                  <a:pt x="8923606" y="493789"/>
                </a:cubicBezTo>
                <a:cubicBezTo>
                  <a:pt x="8917355" y="494236"/>
                  <a:pt x="8912146" y="495277"/>
                  <a:pt x="8907979" y="496915"/>
                </a:cubicBezTo>
                <a:cubicBezTo>
                  <a:pt x="8903812" y="498552"/>
                  <a:pt x="8900389" y="501007"/>
                  <a:pt x="8897710" y="504282"/>
                </a:cubicBezTo>
                <a:cubicBezTo>
                  <a:pt x="8895031" y="507556"/>
                  <a:pt x="8891999" y="512728"/>
                  <a:pt x="8888613" y="519797"/>
                </a:cubicBezTo>
                <a:cubicBezTo>
                  <a:pt x="8885227" y="526866"/>
                  <a:pt x="8882641" y="531443"/>
                  <a:pt x="8880855" y="533526"/>
                </a:cubicBezTo>
                <a:cubicBezTo>
                  <a:pt x="8879069" y="535610"/>
                  <a:pt x="8876316" y="536838"/>
                  <a:pt x="8872595" y="537210"/>
                </a:cubicBezTo>
                <a:lnTo>
                  <a:pt x="8872595" y="494347"/>
                </a:lnTo>
                <a:lnTo>
                  <a:pt x="8827166" y="494347"/>
                </a:lnTo>
                <a:lnTo>
                  <a:pt x="8827166" y="612889"/>
                </a:lnTo>
                <a:lnTo>
                  <a:pt x="8872595" y="612889"/>
                </a:lnTo>
                <a:lnTo>
                  <a:pt x="8872595" y="568352"/>
                </a:lnTo>
                <a:cubicBezTo>
                  <a:pt x="8876475" y="568352"/>
                  <a:pt x="8879740" y="569020"/>
                  <a:pt x="8882389" y="570356"/>
                </a:cubicBezTo>
                <a:cubicBezTo>
                  <a:pt x="8885038" y="571692"/>
                  <a:pt x="8887743" y="574958"/>
                  <a:pt x="8890504" y="580154"/>
                </a:cubicBezTo>
                <a:lnTo>
                  <a:pt x="8907831" y="612889"/>
                </a:lnTo>
                <a:lnTo>
                  <a:pt x="8959102" y="612889"/>
                </a:lnTo>
                <a:lnTo>
                  <a:pt x="8937559" y="577282"/>
                </a:lnTo>
                <a:cubicBezTo>
                  <a:pt x="8930638" y="565747"/>
                  <a:pt x="8925466" y="558920"/>
                  <a:pt x="8922044" y="556799"/>
                </a:cubicBezTo>
                <a:cubicBezTo>
                  <a:pt x="8918620" y="554678"/>
                  <a:pt x="8913746" y="553320"/>
                  <a:pt x="8907421" y="552725"/>
                </a:cubicBezTo>
                <a:cubicBezTo>
                  <a:pt x="8910695" y="552055"/>
                  <a:pt x="8913170" y="550772"/>
                  <a:pt x="8914844" y="548874"/>
                </a:cubicBezTo>
                <a:cubicBezTo>
                  <a:pt x="8916518" y="546977"/>
                  <a:pt x="8918620" y="543609"/>
                  <a:pt x="8921150" y="538772"/>
                </a:cubicBezTo>
                <a:cubicBezTo>
                  <a:pt x="8923680" y="533935"/>
                  <a:pt x="8925913" y="530736"/>
                  <a:pt x="8927848" y="529173"/>
                </a:cubicBezTo>
                <a:cubicBezTo>
                  <a:pt x="8929782" y="527610"/>
                  <a:pt x="8932350" y="526587"/>
                  <a:pt x="8935550" y="526103"/>
                </a:cubicBezTo>
                <a:cubicBezTo>
                  <a:pt x="8938749" y="525620"/>
                  <a:pt x="8943400" y="525378"/>
                  <a:pt x="8949502" y="525378"/>
                </a:cubicBezTo>
                <a:lnTo>
                  <a:pt x="8951511" y="525378"/>
                </a:lnTo>
                <a:close/>
                <a:moveTo>
                  <a:pt x="6817911" y="493119"/>
                </a:moveTo>
                <a:cubicBezTo>
                  <a:pt x="6805559" y="493119"/>
                  <a:pt x="6796257" y="493343"/>
                  <a:pt x="6790006" y="493789"/>
                </a:cubicBezTo>
                <a:cubicBezTo>
                  <a:pt x="6783756" y="494236"/>
                  <a:pt x="6778547" y="495277"/>
                  <a:pt x="6774379" y="496915"/>
                </a:cubicBezTo>
                <a:cubicBezTo>
                  <a:pt x="6770212" y="498552"/>
                  <a:pt x="6766789" y="501007"/>
                  <a:pt x="6764110" y="504282"/>
                </a:cubicBezTo>
                <a:cubicBezTo>
                  <a:pt x="6761431" y="507556"/>
                  <a:pt x="6758399" y="512728"/>
                  <a:pt x="6755013" y="519797"/>
                </a:cubicBezTo>
                <a:cubicBezTo>
                  <a:pt x="6751627" y="526866"/>
                  <a:pt x="6749041" y="531443"/>
                  <a:pt x="6747255" y="533526"/>
                </a:cubicBezTo>
                <a:cubicBezTo>
                  <a:pt x="6745469" y="535610"/>
                  <a:pt x="6742716" y="536838"/>
                  <a:pt x="6738995" y="537210"/>
                </a:cubicBezTo>
                <a:lnTo>
                  <a:pt x="6738995" y="494347"/>
                </a:lnTo>
                <a:lnTo>
                  <a:pt x="6693566" y="494347"/>
                </a:lnTo>
                <a:lnTo>
                  <a:pt x="6693566" y="612889"/>
                </a:lnTo>
                <a:lnTo>
                  <a:pt x="6738995" y="612889"/>
                </a:lnTo>
                <a:lnTo>
                  <a:pt x="6738995" y="568352"/>
                </a:lnTo>
                <a:cubicBezTo>
                  <a:pt x="6742875" y="568352"/>
                  <a:pt x="6746140" y="569020"/>
                  <a:pt x="6748789" y="570356"/>
                </a:cubicBezTo>
                <a:cubicBezTo>
                  <a:pt x="6751439" y="571692"/>
                  <a:pt x="6754143" y="574958"/>
                  <a:pt x="6756904" y="580154"/>
                </a:cubicBezTo>
                <a:lnTo>
                  <a:pt x="6774231" y="612889"/>
                </a:lnTo>
                <a:lnTo>
                  <a:pt x="6825502" y="612889"/>
                </a:lnTo>
                <a:lnTo>
                  <a:pt x="6803959" y="577282"/>
                </a:lnTo>
                <a:cubicBezTo>
                  <a:pt x="6797038" y="565747"/>
                  <a:pt x="6791867" y="558920"/>
                  <a:pt x="6788444" y="556799"/>
                </a:cubicBezTo>
                <a:cubicBezTo>
                  <a:pt x="6785021" y="554678"/>
                  <a:pt x="6780146" y="553320"/>
                  <a:pt x="6773821" y="552725"/>
                </a:cubicBezTo>
                <a:cubicBezTo>
                  <a:pt x="6777095" y="552055"/>
                  <a:pt x="6779570" y="550772"/>
                  <a:pt x="6781244" y="548874"/>
                </a:cubicBezTo>
                <a:cubicBezTo>
                  <a:pt x="6782918" y="546977"/>
                  <a:pt x="6785021" y="543609"/>
                  <a:pt x="6787551" y="538772"/>
                </a:cubicBezTo>
                <a:cubicBezTo>
                  <a:pt x="6790081" y="533935"/>
                  <a:pt x="6792313" y="530736"/>
                  <a:pt x="6794248" y="529173"/>
                </a:cubicBezTo>
                <a:cubicBezTo>
                  <a:pt x="6796183" y="527610"/>
                  <a:pt x="6798750" y="526587"/>
                  <a:pt x="6801950" y="526103"/>
                </a:cubicBezTo>
                <a:cubicBezTo>
                  <a:pt x="6805150" y="525620"/>
                  <a:pt x="6809800" y="525378"/>
                  <a:pt x="6815902" y="525378"/>
                </a:cubicBezTo>
                <a:lnTo>
                  <a:pt x="6817911" y="525378"/>
                </a:lnTo>
                <a:close/>
                <a:moveTo>
                  <a:pt x="9328940" y="491668"/>
                </a:moveTo>
                <a:cubicBezTo>
                  <a:pt x="9315098" y="491668"/>
                  <a:pt x="9303750" y="493490"/>
                  <a:pt x="9294895" y="497132"/>
                </a:cubicBezTo>
                <a:cubicBezTo>
                  <a:pt x="9289314" y="499437"/>
                  <a:pt x="9283882" y="502950"/>
                  <a:pt x="9278598" y="507671"/>
                </a:cubicBezTo>
                <a:cubicBezTo>
                  <a:pt x="9273315" y="512392"/>
                  <a:pt x="9269148" y="517727"/>
                  <a:pt x="9266097" y="523674"/>
                </a:cubicBezTo>
                <a:cubicBezTo>
                  <a:pt x="9261930" y="531778"/>
                  <a:pt x="9259846" y="541927"/>
                  <a:pt x="9259846" y="554120"/>
                </a:cubicBezTo>
                <a:cubicBezTo>
                  <a:pt x="9259846" y="565793"/>
                  <a:pt x="9261558" y="575161"/>
                  <a:pt x="9264980" y="582224"/>
                </a:cubicBezTo>
                <a:cubicBezTo>
                  <a:pt x="9268404" y="589286"/>
                  <a:pt x="9273129" y="595439"/>
                  <a:pt x="9279156" y="600680"/>
                </a:cubicBezTo>
                <a:cubicBezTo>
                  <a:pt x="9285184" y="605922"/>
                  <a:pt x="9292384" y="609713"/>
                  <a:pt x="9300755" y="612055"/>
                </a:cubicBezTo>
                <a:cubicBezTo>
                  <a:pt x="9309127" y="614397"/>
                  <a:pt x="9319600" y="615568"/>
                  <a:pt x="9332176" y="615568"/>
                </a:cubicBezTo>
                <a:cubicBezTo>
                  <a:pt x="9345199" y="615568"/>
                  <a:pt x="9355933" y="613745"/>
                  <a:pt x="9364379" y="610098"/>
                </a:cubicBezTo>
                <a:cubicBezTo>
                  <a:pt x="9372825" y="606452"/>
                  <a:pt x="9379764" y="601336"/>
                  <a:pt x="9385196" y="594750"/>
                </a:cubicBezTo>
                <a:cubicBezTo>
                  <a:pt x="9390629" y="588165"/>
                  <a:pt x="9394536" y="580370"/>
                  <a:pt x="9396917" y="571366"/>
                </a:cubicBezTo>
                <a:lnTo>
                  <a:pt x="9353719" y="566454"/>
                </a:lnTo>
                <a:cubicBezTo>
                  <a:pt x="9351710" y="572780"/>
                  <a:pt x="9348678" y="577468"/>
                  <a:pt x="9344622" y="580519"/>
                </a:cubicBezTo>
                <a:cubicBezTo>
                  <a:pt x="9340567" y="583570"/>
                  <a:pt x="9335562" y="585095"/>
                  <a:pt x="9329609" y="585095"/>
                </a:cubicBezTo>
                <a:cubicBezTo>
                  <a:pt x="9322466" y="585095"/>
                  <a:pt x="9316587" y="582570"/>
                  <a:pt x="9311973" y="577519"/>
                </a:cubicBezTo>
                <a:cubicBezTo>
                  <a:pt x="9307360" y="572468"/>
                  <a:pt x="9305052" y="565077"/>
                  <a:pt x="9305052" y="555346"/>
                </a:cubicBezTo>
                <a:cubicBezTo>
                  <a:pt x="9305052" y="544426"/>
                  <a:pt x="9307378" y="536273"/>
                  <a:pt x="9312029" y="530888"/>
                </a:cubicBezTo>
                <a:cubicBezTo>
                  <a:pt x="9316680" y="525503"/>
                  <a:pt x="9322763" y="522811"/>
                  <a:pt x="9330279" y="522811"/>
                </a:cubicBezTo>
                <a:cubicBezTo>
                  <a:pt x="9336232" y="522811"/>
                  <a:pt x="9340976" y="524094"/>
                  <a:pt x="9344510" y="526662"/>
                </a:cubicBezTo>
                <a:cubicBezTo>
                  <a:pt x="9348045" y="529229"/>
                  <a:pt x="9350482" y="533043"/>
                  <a:pt x="9351822" y="538103"/>
                </a:cubicBezTo>
                <a:lnTo>
                  <a:pt x="9394573" y="532410"/>
                </a:lnTo>
                <a:cubicBezTo>
                  <a:pt x="9390480" y="519090"/>
                  <a:pt x="9383355" y="508970"/>
                  <a:pt x="9373197" y="502049"/>
                </a:cubicBezTo>
                <a:cubicBezTo>
                  <a:pt x="9363040" y="495129"/>
                  <a:pt x="9348287" y="491668"/>
                  <a:pt x="9328940" y="491668"/>
                </a:cubicBezTo>
                <a:close/>
                <a:moveTo>
                  <a:pt x="9193841" y="491668"/>
                </a:moveTo>
                <a:cubicBezTo>
                  <a:pt x="9185804" y="491668"/>
                  <a:pt x="9178474" y="493417"/>
                  <a:pt x="9171852" y="496915"/>
                </a:cubicBezTo>
                <a:cubicBezTo>
                  <a:pt x="9166940" y="499519"/>
                  <a:pt x="9161545" y="504505"/>
                  <a:pt x="9155666" y="511872"/>
                </a:cubicBezTo>
                <a:lnTo>
                  <a:pt x="9155666" y="494347"/>
                </a:lnTo>
                <a:lnTo>
                  <a:pt x="9113139" y="494347"/>
                </a:lnTo>
                <a:lnTo>
                  <a:pt x="9113139" y="657984"/>
                </a:lnTo>
                <a:lnTo>
                  <a:pt x="9159015" y="657984"/>
                </a:lnTo>
                <a:lnTo>
                  <a:pt x="9159015" y="601392"/>
                </a:lnTo>
                <a:cubicBezTo>
                  <a:pt x="9163554" y="606080"/>
                  <a:pt x="9168708" y="609615"/>
                  <a:pt x="9174474" y="611996"/>
                </a:cubicBezTo>
                <a:cubicBezTo>
                  <a:pt x="9180242" y="614377"/>
                  <a:pt x="9186622" y="615568"/>
                  <a:pt x="9193618" y="615568"/>
                </a:cubicBezTo>
                <a:cubicBezTo>
                  <a:pt x="9208054" y="615568"/>
                  <a:pt x="9219997" y="610377"/>
                  <a:pt x="9229448" y="599997"/>
                </a:cubicBezTo>
                <a:cubicBezTo>
                  <a:pt x="9238898" y="589616"/>
                  <a:pt x="9243624" y="574566"/>
                  <a:pt x="9243624" y="554846"/>
                </a:cubicBezTo>
                <a:cubicBezTo>
                  <a:pt x="9243624" y="536986"/>
                  <a:pt x="9239289" y="521992"/>
                  <a:pt x="9230620" y="509863"/>
                </a:cubicBezTo>
                <a:cubicBezTo>
                  <a:pt x="9221951" y="497733"/>
                  <a:pt x="9209691" y="491668"/>
                  <a:pt x="9193841" y="491668"/>
                </a:cubicBezTo>
                <a:close/>
                <a:moveTo>
                  <a:pt x="8660738" y="491668"/>
                </a:moveTo>
                <a:cubicBezTo>
                  <a:pt x="8639977" y="491668"/>
                  <a:pt x="8623494" y="497528"/>
                  <a:pt x="8611290" y="509249"/>
                </a:cubicBezTo>
                <a:cubicBezTo>
                  <a:pt x="8599086" y="520969"/>
                  <a:pt x="8592984" y="535870"/>
                  <a:pt x="8592984" y="553953"/>
                </a:cubicBezTo>
                <a:cubicBezTo>
                  <a:pt x="8592984" y="573375"/>
                  <a:pt x="8600202" y="589076"/>
                  <a:pt x="8614639" y="601057"/>
                </a:cubicBezTo>
                <a:cubicBezTo>
                  <a:pt x="8626396" y="610731"/>
                  <a:pt x="8641800" y="615568"/>
                  <a:pt x="8660850" y="615568"/>
                </a:cubicBezTo>
                <a:cubicBezTo>
                  <a:pt x="8682207" y="615568"/>
                  <a:pt x="8698932" y="609745"/>
                  <a:pt x="8711024" y="598099"/>
                </a:cubicBezTo>
                <a:cubicBezTo>
                  <a:pt x="8723116" y="586453"/>
                  <a:pt x="8729162" y="571515"/>
                  <a:pt x="8729162" y="553283"/>
                </a:cubicBezTo>
                <a:cubicBezTo>
                  <a:pt x="8729162" y="537061"/>
                  <a:pt x="8724288" y="523406"/>
                  <a:pt x="8714540" y="512318"/>
                </a:cubicBezTo>
                <a:cubicBezTo>
                  <a:pt x="8702410" y="498552"/>
                  <a:pt x="8684476" y="491668"/>
                  <a:pt x="8660738" y="491668"/>
                </a:cubicBezTo>
                <a:close/>
                <a:moveTo>
                  <a:pt x="8276836" y="491668"/>
                </a:moveTo>
                <a:cubicBezTo>
                  <a:pt x="8268353" y="491668"/>
                  <a:pt x="8260465" y="492301"/>
                  <a:pt x="8253172" y="493566"/>
                </a:cubicBezTo>
                <a:cubicBezTo>
                  <a:pt x="8245880" y="494831"/>
                  <a:pt x="8240150" y="496617"/>
                  <a:pt x="8235983" y="498924"/>
                </a:cubicBezTo>
                <a:cubicBezTo>
                  <a:pt x="8230179" y="502123"/>
                  <a:pt x="8225732" y="505900"/>
                  <a:pt x="8222644" y="510253"/>
                </a:cubicBezTo>
                <a:cubicBezTo>
                  <a:pt x="8219556" y="514606"/>
                  <a:pt x="8217194" y="520578"/>
                  <a:pt x="8215556" y="528168"/>
                </a:cubicBezTo>
                <a:lnTo>
                  <a:pt x="8258977" y="532745"/>
                </a:lnTo>
                <a:cubicBezTo>
                  <a:pt x="8260763" y="527610"/>
                  <a:pt x="8263107" y="524113"/>
                  <a:pt x="8266009" y="522253"/>
                </a:cubicBezTo>
                <a:cubicBezTo>
                  <a:pt x="8269730" y="519871"/>
                  <a:pt x="8275311" y="518681"/>
                  <a:pt x="8282752" y="518681"/>
                </a:cubicBezTo>
                <a:cubicBezTo>
                  <a:pt x="8288556" y="518681"/>
                  <a:pt x="8292612" y="519797"/>
                  <a:pt x="8294919" y="522029"/>
                </a:cubicBezTo>
                <a:cubicBezTo>
                  <a:pt x="8297226" y="524262"/>
                  <a:pt x="8298379" y="528168"/>
                  <a:pt x="8298379" y="533749"/>
                </a:cubicBezTo>
                <a:cubicBezTo>
                  <a:pt x="8292724" y="535982"/>
                  <a:pt x="8287366" y="537786"/>
                  <a:pt x="8282306" y="539163"/>
                </a:cubicBezTo>
                <a:cubicBezTo>
                  <a:pt x="8277246" y="540540"/>
                  <a:pt x="8266195" y="542940"/>
                  <a:pt x="8249154" y="546363"/>
                </a:cubicBezTo>
                <a:cubicBezTo>
                  <a:pt x="8234941" y="549190"/>
                  <a:pt x="8225193" y="553506"/>
                  <a:pt x="8219910" y="559311"/>
                </a:cubicBezTo>
                <a:cubicBezTo>
                  <a:pt x="8214626" y="565115"/>
                  <a:pt x="8211984" y="572519"/>
                  <a:pt x="8211984" y="581523"/>
                </a:cubicBezTo>
                <a:cubicBezTo>
                  <a:pt x="8211984" y="591123"/>
                  <a:pt x="8215649" y="599197"/>
                  <a:pt x="8222979" y="605745"/>
                </a:cubicBezTo>
                <a:cubicBezTo>
                  <a:pt x="8230309" y="612294"/>
                  <a:pt x="8241043" y="615568"/>
                  <a:pt x="8255182" y="615568"/>
                </a:cubicBezTo>
                <a:cubicBezTo>
                  <a:pt x="8265823" y="615568"/>
                  <a:pt x="8275162" y="613931"/>
                  <a:pt x="8283199" y="610656"/>
                </a:cubicBezTo>
                <a:cubicBezTo>
                  <a:pt x="8289077" y="608201"/>
                  <a:pt x="8294993" y="604108"/>
                  <a:pt x="8300946" y="598378"/>
                </a:cubicBezTo>
                <a:cubicBezTo>
                  <a:pt x="8301467" y="601801"/>
                  <a:pt x="8301988" y="604313"/>
                  <a:pt x="8302509" y="605912"/>
                </a:cubicBezTo>
                <a:cubicBezTo>
                  <a:pt x="8303030" y="607512"/>
                  <a:pt x="8304146" y="609838"/>
                  <a:pt x="8305858" y="612889"/>
                </a:cubicBezTo>
                <a:lnTo>
                  <a:pt x="8348497" y="612889"/>
                </a:lnTo>
                <a:cubicBezTo>
                  <a:pt x="8346116" y="607977"/>
                  <a:pt x="8344572" y="603941"/>
                  <a:pt x="8343865" y="600778"/>
                </a:cubicBezTo>
                <a:cubicBezTo>
                  <a:pt x="8343158" y="597615"/>
                  <a:pt x="8342804" y="593244"/>
                  <a:pt x="8342804" y="587662"/>
                </a:cubicBezTo>
                <a:lnTo>
                  <a:pt x="8342804" y="535312"/>
                </a:lnTo>
                <a:cubicBezTo>
                  <a:pt x="8342804" y="529731"/>
                  <a:pt x="8341688" y="523871"/>
                  <a:pt x="8339456" y="517732"/>
                </a:cubicBezTo>
                <a:cubicBezTo>
                  <a:pt x="8337223" y="511593"/>
                  <a:pt x="8334172" y="506849"/>
                  <a:pt x="8330303" y="503500"/>
                </a:cubicBezTo>
                <a:cubicBezTo>
                  <a:pt x="8324796" y="498663"/>
                  <a:pt x="8317913" y="495482"/>
                  <a:pt x="8309653" y="493957"/>
                </a:cubicBezTo>
                <a:cubicBezTo>
                  <a:pt x="8301393" y="492431"/>
                  <a:pt x="8290454" y="491668"/>
                  <a:pt x="8276836" y="491668"/>
                </a:cubicBezTo>
                <a:close/>
                <a:moveTo>
                  <a:pt x="8013038" y="491668"/>
                </a:moveTo>
                <a:cubicBezTo>
                  <a:pt x="7992277" y="491668"/>
                  <a:pt x="7975794" y="497528"/>
                  <a:pt x="7963590" y="509249"/>
                </a:cubicBezTo>
                <a:cubicBezTo>
                  <a:pt x="7951386" y="520969"/>
                  <a:pt x="7945284" y="535870"/>
                  <a:pt x="7945284" y="553953"/>
                </a:cubicBezTo>
                <a:cubicBezTo>
                  <a:pt x="7945284" y="573375"/>
                  <a:pt x="7952502" y="589076"/>
                  <a:pt x="7966939" y="601057"/>
                </a:cubicBezTo>
                <a:cubicBezTo>
                  <a:pt x="7978696" y="610731"/>
                  <a:pt x="7994100" y="615568"/>
                  <a:pt x="8013150" y="615568"/>
                </a:cubicBezTo>
                <a:cubicBezTo>
                  <a:pt x="8034507" y="615568"/>
                  <a:pt x="8051232" y="609745"/>
                  <a:pt x="8063324" y="598099"/>
                </a:cubicBezTo>
                <a:cubicBezTo>
                  <a:pt x="8075416" y="586453"/>
                  <a:pt x="8081462" y="571515"/>
                  <a:pt x="8081462" y="553283"/>
                </a:cubicBezTo>
                <a:cubicBezTo>
                  <a:pt x="8081462" y="537061"/>
                  <a:pt x="8076588" y="523406"/>
                  <a:pt x="8066840" y="512318"/>
                </a:cubicBezTo>
                <a:cubicBezTo>
                  <a:pt x="8054710" y="498552"/>
                  <a:pt x="8036776" y="491668"/>
                  <a:pt x="8013038" y="491668"/>
                </a:cubicBezTo>
                <a:close/>
                <a:moveTo>
                  <a:pt x="7705336" y="491668"/>
                </a:moveTo>
                <a:cubicBezTo>
                  <a:pt x="7696853" y="491668"/>
                  <a:pt x="7688965" y="492301"/>
                  <a:pt x="7681673" y="493566"/>
                </a:cubicBezTo>
                <a:cubicBezTo>
                  <a:pt x="7674380" y="494831"/>
                  <a:pt x="7668650" y="496617"/>
                  <a:pt x="7664483" y="498924"/>
                </a:cubicBezTo>
                <a:cubicBezTo>
                  <a:pt x="7658679" y="502123"/>
                  <a:pt x="7654232" y="505900"/>
                  <a:pt x="7651144" y="510253"/>
                </a:cubicBezTo>
                <a:cubicBezTo>
                  <a:pt x="7648056" y="514606"/>
                  <a:pt x="7645693" y="520578"/>
                  <a:pt x="7644056" y="528168"/>
                </a:cubicBezTo>
                <a:lnTo>
                  <a:pt x="7687477" y="532745"/>
                </a:lnTo>
                <a:cubicBezTo>
                  <a:pt x="7689263" y="527610"/>
                  <a:pt x="7691607" y="524113"/>
                  <a:pt x="7694509" y="522253"/>
                </a:cubicBezTo>
                <a:cubicBezTo>
                  <a:pt x="7698230" y="519871"/>
                  <a:pt x="7703811" y="518681"/>
                  <a:pt x="7711252" y="518681"/>
                </a:cubicBezTo>
                <a:cubicBezTo>
                  <a:pt x="7717056" y="518681"/>
                  <a:pt x="7721112" y="519797"/>
                  <a:pt x="7723419" y="522029"/>
                </a:cubicBezTo>
                <a:cubicBezTo>
                  <a:pt x="7725726" y="524262"/>
                  <a:pt x="7726879" y="528168"/>
                  <a:pt x="7726879" y="533749"/>
                </a:cubicBezTo>
                <a:cubicBezTo>
                  <a:pt x="7721224" y="535982"/>
                  <a:pt x="7715866" y="537786"/>
                  <a:pt x="7710806" y="539163"/>
                </a:cubicBezTo>
                <a:cubicBezTo>
                  <a:pt x="7705746" y="540540"/>
                  <a:pt x="7694695" y="542940"/>
                  <a:pt x="7677654" y="546363"/>
                </a:cubicBezTo>
                <a:cubicBezTo>
                  <a:pt x="7663441" y="549190"/>
                  <a:pt x="7653693" y="553506"/>
                  <a:pt x="7648410" y="559311"/>
                </a:cubicBezTo>
                <a:cubicBezTo>
                  <a:pt x="7643126" y="565115"/>
                  <a:pt x="7640484" y="572519"/>
                  <a:pt x="7640484" y="581523"/>
                </a:cubicBezTo>
                <a:cubicBezTo>
                  <a:pt x="7640484" y="591123"/>
                  <a:pt x="7644149" y="599197"/>
                  <a:pt x="7651479" y="605745"/>
                </a:cubicBezTo>
                <a:cubicBezTo>
                  <a:pt x="7658809" y="612294"/>
                  <a:pt x="7669543" y="615568"/>
                  <a:pt x="7683682" y="615568"/>
                </a:cubicBezTo>
                <a:cubicBezTo>
                  <a:pt x="7694323" y="615568"/>
                  <a:pt x="7703662" y="613931"/>
                  <a:pt x="7711699" y="610656"/>
                </a:cubicBezTo>
                <a:cubicBezTo>
                  <a:pt x="7717577" y="608201"/>
                  <a:pt x="7723493" y="604108"/>
                  <a:pt x="7729446" y="598378"/>
                </a:cubicBezTo>
                <a:cubicBezTo>
                  <a:pt x="7729967" y="601801"/>
                  <a:pt x="7730488" y="604313"/>
                  <a:pt x="7731009" y="605912"/>
                </a:cubicBezTo>
                <a:cubicBezTo>
                  <a:pt x="7731530" y="607512"/>
                  <a:pt x="7732646" y="609838"/>
                  <a:pt x="7734358" y="612889"/>
                </a:cubicBezTo>
                <a:lnTo>
                  <a:pt x="7776997" y="612889"/>
                </a:lnTo>
                <a:cubicBezTo>
                  <a:pt x="7774616" y="607977"/>
                  <a:pt x="7773072" y="603941"/>
                  <a:pt x="7772365" y="600778"/>
                </a:cubicBezTo>
                <a:cubicBezTo>
                  <a:pt x="7771658" y="597615"/>
                  <a:pt x="7771304" y="593244"/>
                  <a:pt x="7771304" y="587662"/>
                </a:cubicBezTo>
                <a:lnTo>
                  <a:pt x="7771304" y="535312"/>
                </a:lnTo>
                <a:cubicBezTo>
                  <a:pt x="7771304" y="529731"/>
                  <a:pt x="7770188" y="523871"/>
                  <a:pt x="7767956" y="517732"/>
                </a:cubicBezTo>
                <a:cubicBezTo>
                  <a:pt x="7765723" y="511593"/>
                  <a:pt x="7762672" y="506849"/>
                  <a:pt x="7758803" y="503500"/>
                </a:cubicBezTo>
                <a:cubicBezTo>
                  <a:pt x="7753296" y="498663"/>
                  <a:pt x="7746413" y="495482"/>
                  <a:pt x="7738153" y="493957"/>
                </a:cubicBezTo>
                <a:cubicBezTo>
                  <a:pt x="7729893" y="492431"/>
                  <a:pt x="7718954" y="491668"/>
                  <a:pt x="7705336" y="491668"/>
                </a:cubicBezTo>
                <a:close/>
                <a:moveTo>
                  <a:pt x="7574591" y="491668"/>
                </a:moveTo>
                <a:cubicBezTo>
                  <a:pt x="7566554" y="491668"/>
                  <a:pt x="7559224" y="493417"/>
                  <a:pt x="7552602" y="496915"/>
                </a:cubicBezTo>
                <a:cubicBezTo>
                  <a:pt x="7547690" y="499519"/>
                  <a:pt x="7542295" y="504505"/>
                  <a:pt x="7536417" y="511872"/>
                </a:cubicBezTo>
                <a:lnTo>
                  <a:pt x="7536417" y="494347"/>
                </a:lnTo>
                <a:lnTo>
                  <a:pt x="7493889" y="494347"/>
                </a:lnTo>
                <a:lnTo>
                  <a:pt x="7493889" y="657984"/>
                </a:lnTo>
                <a:lnTo>
                  <a:pt x="7539765" y="657984"/>
                </a:lnTo>
                <a:lnTo>
                  <a:pt x="7539765" y="601392"/>
                </a:lnTo>
                <a:cubicBezTo>
                  <a:pt x="7544304" y="606080"/>
                  <a:pt x="7549458" y="609615"/>
                  <a:pt x="7555225" y="611996"/>
                </a:cubicBezTo>
                <a:cubicBezTo>
                  <a:pt x="7560992" y="614377"/>
                  <a:pt x="7567373" y="615568"/>
                  <a:pt x="7574368" y="615568"/>
                </a:cubicBezTo>
                <a:cubicBezTo>
                  <a:pt x="7588804" y="615568"/>
                  <a:pt x="7600747" y="610377"/>
                  <a:pt x="7610198" y="599997"/>
                </a:cubicBezTo>
                <a:cubicBezTo>
                  <a:pt x="7619648" y="589616"/>
                  <a:pt x="7624374" y="574566"/>
                  <a:pt x="7624374" y="554846"/>
                </a:cubicBezTo>
                <a:cubicBezTo>
                  <a:pt x="7624374" y="536986"/>
                  <a:pt x="7620039" y="521992"/>
                  <a:pt x="7611370" y="509863"/>
                </a:cubicBezTo>
                <a:cubicBezTo>
                  <a:pt x="7602701" y="497733"/>
                  <a:pt x="7590441" y="491668"/>
                  <a:pt x="7574591" y="491668"/>
                </a:cubicBezTo>
                <a:close/>
                <a:moveTo>
                  <a:pt x="7171936" y="491668"/>
                </a:moveTo>
                <a:cubicBezTo>
                  <a:pt x="7163453" y="491668"/>
                  <a:pt x="7155565" y="492301"/>
                  <a:pt x="7148273" y="493566"/>
                </a:cubicBezTo>
                <a:cubicBezTo>
                  <a:pt x="7140980" y="494831"/>
                  <a:pt x="7135250" y="496617"/>
                  <a:pt x="7131083" y="498924"/>
                </a:cubicBezTo>
                <a:cubicBezTo>
                  <a:pt x="7125279" y="502123"/>
                  <a:pt x="7120833" y="505900"/>
                  <a:pt x="7117744" y="510253"/>
                </a:cubicBezTo>
                <a:cubicBezTo>
                  <a:pt x="7114656" y="514606"/>
                  <a:pt x="7112294" y="520578"/>
                  <a:pt x="7110656" y="528168"/>
                </a:cubicBezTo>
                <a:lnTo>
                  <a:pt x="7154077" y="532745"/>
                </a:lnTo>
                <a:cubicBezTo>
                  <a:pt x="7155863" y="527610"/>
                  <a:pt x="7158207" y="524113"/>
                  <a:pt x="7161109" y="522253"/>
                </a:cubicBezTo>
                <a:cubicBezTo>
                  <a:pt x="7164830" y="519871"/>
                  <a:pt x="7170411" y="518681"/>
                  <a:pt x="7177852" y="518681"/>
                </a:cubicBezTo>
                <a:cubicBezTo>
                  <a:pt x="7183657" y="518681"/>
                  <a:pt x="7187712" y="519797"/>
                  <a:pt x="7190019" y="522029"/>
                </a:cubicBezTo>
                <a:cubicBezTo>
                  <a:pt x="7192326" y="524262"/>
                  <a:pt x="7193479" y="528168"/>
                  <a:pt x="7193479" y="533749"/>
                </a:cubicBezTo>
                <a:cubicBezTo>
                  <a:pt x="7187824" y="535982"/>
                  <a:pt x="7182466" y="537786"/>
                  <a:pt x="7177406" y="539163"/>
                </a:cubicBezTo>
                <a:cubicBezTo>
                  <a:pt x="7172346" y="540540"/>
                  <a:pt x="7161295" y="542940"/>
                  <a:pt x="7144254" y="546363"/>
                </a:cubicBezTo>
                <a:cubicBezTo>
                  <a:pt x="7130041" y="549190"/>
                  <a:pt x="7120293" y="553506"/>
                  <a:pt x="7115010" y="559311"/>
                </a:cubicBezTo>
                <a:cubicBezTo>
                  <a:pt x="7109726" y="565115"/>
                  <a:pt x="7107085" y="572519"/>
                  <a:pt x="7107085" y="581523"/>
                </a:cubicBezTo>
                <a:cubicBezTo>
                  <a:pt x="7107085" y="591123"/>
                  <a:pt x="7110749" y="599197"/>
                  <a:pt x="7118079" y="605745"/>
                </a:cubicBezTo>
                <a:cubicBezTo>
                  <a:pt x="7125409" y="612294"/>
                  <a:pt x="7136143" y="615568"/>
                  <a:pt x="7150282" y="615568"/>
                </a:cubicBezTo>
                <a:cubicBezTo>
                  <a:pt x="7160923" y="615568"/>
                  <a:pt x="7170262" y="613931"/>
                  <a:pt x="7178299" y="610656"/>
                </a:cubicBezTo>
                <a:cubicBezTo>
                  <a:pt x="7184178" y="608201"/>
                  <a:pt x="7190093" y="604108"/>
                  <a:pt x="7196047" y="598378"/>
                </a:cubicBezTo>
                <a:cubicBezTo>
                  <a:pt x="7196567" y="601801"/>
                  <a:pt x="7197088" y="604313"/>
                  <a:pt x="7197609" y="605912"/>
                </a:cubicBezTo>
                <a:cubicBezTo>
                  <a:pt x="7198130" y="607512"/>
                  <a:pt x="7199246" y="609838"/>
                  <a:pt x="7200958" y="612889"/>
                </a:cubicBezTo>
                <a:lnTo>
                  <a:pt x="7243597" y="612889"/>
                </a:lnTo>
                <a:cubicBezTo>
                  <a:pt x="7241216" y="607977"/>
                  <a:pt x="7239672" y="603941"/>
                  <a:pt x="7238965" y="600778"/>
                </a:cubicBezTo>
                <a:cubicBezTo>
                  <a:pt x="7238258" y="597615"/>
                  <a:pt x="7237905" y="593244"/>
                  <a:pt x="7237905" y="587662"/>
                </a:cubicBezTo>
                <a:lnTo>
                  <a:pt x="7237905" y="535312"/>
                </a:lnTo>
                <a:cubicBezTo>
                  <a:pt x="7237905" y="529731"/>
                  <a:pt x="7236788" y="523871"/>
                  <a:pt x="7234556" y="517732"/>
                </a:cubicBezTo>
                <a:cubicBezTo>
                  <a:pt x="7232323" y="511593"/>
                  <a:pt x="7229272" y="506849"/>
                  <a:pt x="7225403" y="503500"/>
                </a:cubicBezTo>
                <a:cubicBezTo>
                  <a:pt x="7219896" y="498663"/>
                  <a:pt x="7213013" y="495482"/>
                  <a:pt x="7204753" y="493957"/>
                </a:cubicBezTo>
                <a:cubicBezTo>
                  <a:pt x="7196493" y="492431"/>
                  <a:pt x="7185554" y="491668"/>
                  <a:pt x="7171936" y="491668"/>
                </a:cubicBezTo>
                <a:close/>
                <a:moveTo>
                  <a:pt x="6602446" y="491668"/>
                </a:moveTo>
                <a:cubicBezTo>
                  <a:pt x="6581535" y="491668"/>
                  <a:pt x="6565146" y="497398"/>
                  <a:pt x="6553277" y="508858"/>
                </a:cubicBezTo>
                <a:cubicBezTo>
                  <a:pt x="6541407" y="520318"/>
                  <a:pt x="6535473" y="535312"/>
                  <a:pt x="6535473" y="553841"/>
                </a:cubicBezTo>
                <a:cubicBezTo>
                  <a:pt x="6535473" y="566864"/>
                  <a:pt x="6538431" y="578193"/>
                  <a:pt x="6544347" y="587830"/>
                </a:cubicBezTo>
                <a:cubicBezTo>
                  <a:pt x="6550263" y="597466"/>
                  <a:pt x="6557723" y="604499"/>
                  <a:pt x="6566727" y="608926"/>
                </a:cubicBezTo>
                <a:cubicBezTo>
                  <a:pt x="6575731" y="613354"/>
                  <a:pt x="6588084" y="615568"/>
                  <a:pt x="6603785" y="615568"/>
                </a:cubicBezTo>
                <a:cubicBezTo>
                  <a:pt x="6621868" y="615568"/>
                  <a:pt x="6635746" y="612982"/>
                  <a:pt x="6645420" y="607810"/>
                </a:cubicBezTo>
                <a:cubicBezTo>
                  <a:pt x="6655094" y="602638"/>
                  <a:pt x="6663354" y="594099"/>
                  <a:pt x="6670200" y="582193"/>
                </a:cubicBezTo>
                <a:lnTo>
                  <a:pt x="6625440" y="578063"/>
                </a:lnTo>
                <a:cubicBezTo>
                  <a:pt x="6622612" y="581635"/>
                  <a:pt x="6619970" y="584128"/>
                  <a:pt x="6617514" y="585542"/>
                </a:cubicBezTo>
                <a:cubicBezTo>
                  <a:pt x="6613496" y="587774"/>
                  <a:pt x="6609255" y="588890"/>
                  <a:pt x="6604790" y="588890"/>
                </a:cubicBezTo>
                <a:cubicBezTo>
                  <a:pt x="6597720" y="588890"/>
                  <a:pt x="6591990" y="586323"/>
                  <a:pt x="6587600" y="581188"/>
                </a:cubicBezTo>
                <a:cubicBezTo>
                  <a:pt x="6584475" y="577617"/>
                  <a:pt x="6582503" y="572184"/>
                  <a:pt x="6581684" y="564892"/>
                </a:cubicBezTo>
                <a:lnTo>
                  <a:pt x="6672767" y="564892"/>
                </a:lnTo>
                <a:lnTo>
                  <a:pt x="6672767" y="559757"/>
                </a:lnTo>
                <a:cubicBezTo>
                  <a:pt x="6672767" y="544130"/>
                  <a:pt x="6670200" y="531443"/>
                  <a:pt x="6665065" y="521694"/>
                </a:cubicBezTo>
                <a:cubicBezTo>
                  <a:pt x="6659931" y="511946"/>
                  <a:pt x="6652452" y="504505"/>
                  <a:pt x="6642629" y="499370"/>
                </a:cubicBezTo>
                <a:cubicBezTo>
                  <a:pt x="6632807" y="494236"/>
                  <a:pt x="6619412" y="491668"/>
                  <a:pt x="6602446" y="491668"/>
                </a:cubicBezTo>
                <a:close/>
                <a:moveTo>
                  <a:pt x="6450939" y="491668"/>
                </a:moveTo>
                <a:cubicBezTo>
                  <a:pt x="6430177" y="491668"/>
                  <a:pt x="6413694" y="497528"/>
                  <a:pt x="6401490" y="509249"/>
                </a:cubicBezTo>
                <a:cubicBezTo>
                  <a:pt x="6389287" y="520969"/>
                  <a:pt x="6383185" y="535870"/>
                  <a:pt x="6383185" y="553953"/>
                </a:cubicBezTo>
                <a:cubicBezTo>
                  <a:pt x="6383185" y="573375"/>
                  <a:pt x="6390403" y="589076"/>
                  <a:pt x="6404839" y="601057"/>
                </a:cubicBezTo>
                <a:cubicBezTo>
                  <a:pt x="6416597" y="610731"/>
                  <a:pt x="6432000" y="615568"/>
                  <a:pt x="6451050" y="615568"/>
                </a:cubicBezTo>
                <a:cubicBezTo>
                  <a:pt x="6472407" y="615568"/>
                  <a:pt x="6489132" y="609745"/>
                  <a:pt x="6501224" y="598099"/>
                </a:cubicBezTo>
                <a:cubicBezTo>
                  <a:pt x="6513316" y="586453"/>
                  <a:pt x="6519362" y="571515"/>
                  <a:pt x="6519362" y="553283"/>
                </a:cubicBezTo>
                <a:cubicBezTo>
                  <a:pt x="6519362" y="537061"/>
                  <a:pt x="6514488" y="523406"/>
                  <a:pt x="6504740" y="512318"/>
                </a:cubicBezTo>
                <a:cubicBezTo>
                  <a:pt x="6492610" y="498552"/>
                  <a:pt x="6474677" y="491668"/>
                  <a:pt x="6450939" y="491668"/>
                </a:cubicBezTo>
                <a:close/>
                <a:moveTo>
                  <a:pt x="6317291" y="491668"/>
                </a:moveTo>
                <a:cubicBezTo>
                  <a:pt x="6309254" y="491668"/>
                  <a:pt x="6301924" y="493417"/>
                  <a:pt x="6295302" y="496915"/>
                </a:cubicBezTo>
                <a:cubicBezTo>
                  <a:pt x="6290390" y="499519"/>
                  <a:pt x="6284995" y="504505"/>
                  <a:pt x="6279117" y="511872"/>
                </a:cubicBezTo>
                <a:lnTo>
                  <a:pt x="6279117" y="494347"/>
                </a:lnTo>
                <a:lnTo>
                  <a:pt x="6236589" y="494347"/>
                </a:lnTo>
                <a:lnTo>
                  <a:pt x="6236589" y="657984"/>
                </a:lnTo>
                <a:lnTo>
                  <a:pt x="6282465" y="657984"/>
                </a:lnTo>
                <a:lnTo>
                  <a:pt x="6282465" y="601392"/>
                </a:lnTo>
                <a:cubicBezTo>
                  <a:pt x="6287004" y="606080"/>
                  <a:pt x="6292158" y="609615"/>
                  <a:pt x="6297925" y="611996"/>
                </a:cubicBezTo>
                <a:cubicBezTo>
                  <a:pt x="6303692" y="614377"/>
                  <a:pt x="6310073" y="615568"/>
                  <a:pt x="6317068" y="615568"/>
                </a:cubicBezTo>
                <a:cubicBezTo>
                  <a:pt x="6331504" y="615568"/>
                  <a:pt x="6343447" y="610377"/>
                  <a:pt x="6352898" y="599997"/>
                </a:cubicBezTo>
                <a:cubicBezTo>
                  <a:pt x="6362349" y="589616"/>
                  <a:pt x="6367074" y="574566"/>
                  <a:pt x="6367074" y="554846"/>
                </a:cubicBezTo>
                <a:cubicBezTo>
                  <a:pt x="6367074" y="536986"/>
                  <a:pt x="6362739" y="521992"/>
                  <a:pt x="6354070" y="509863"/>
                </a:cubicBezTo>
                <a:cubicBezTo>
                  <a:pt x="6345401" y="497733"/>
                  <a:pt x="6333141" y="491668"/>
                  <a:pt x="6317291" y="491668"/>
                </a:cubicBezTo>
                <a:close/>
                <a:moveTo>
                  <a:pt x="6049103" y="449252"/>
                </a:moveTo>
                <a:lnTo>
                  <a:pt x="6049103" y="612889"/>
                </a:lnTo>
                <a:lnTo>
                  <a:pt x="6099555" y="612889"/>
                </a:lnTo>
                <a:lnTo>
                  <a:pt x="6099555" y="489436"/>
                </a:lnTo>
                <a:lnTo>
                  <a:pt x="6155143" y="489436"/>
                </a:lnTo>
                <a:lnTo>
                  <a:pt x="6155143" y="612889"/>
                </a:lnTo>
                <a:lnTo>
                  <a:pt x="6205595" y="612889"/>
                </a:lnTo>
                <a:lnTo>
                  <a:pt x="6205595" y="449252"/>
                </a:lnTo>
                <a:close/>
                <a:moveTo>
                  <a:pt x="7884190" y="445569"/>
                </a:moveTo>
                <a:cubicBezTo>
                  <a:pt x="7882925" y="448248"/>
                  <a:pt x="7876154" y="449848"/>
                  <a:pt x="7863875" y="450369"/>
                </a:cubicBezTo>
                <a:lnTo>
                  <a:pt x="7850146" y="450815"/>
                </a:lnTo>
                <a:cubicBezTo>
                  <a:pt x="7831691" y="451410"/>
                  <a:pt x="7817553" y="459596"/>
                  <a:pt x="7807730" y="475372"/>
                </a:cubicBezTo>
                <a:cubicBezTo>
                  <a:pt x="7797907" y="491147"/>
                  <a:pt x="7792996" y="511834"/>
                  <a:pt x="7792996" y="537433"/>
                </a:cubicBezTo>
                <a:cubicBezTo>
                  <a:pt x="7792996" y="565115"/>
                  <a:pt x="7798689" y="585077"/>
                  <a:pt x="7810074" y="597318"/>
                </a:cubicBezTo>
                <a:cubicBezTo>
                  <a:pt x="7821459" y="609559"/>
                  <a:pt x="7838314" y="615679"/>
                  <a:pt x="7860638" y="615679"/>
                </a:cubicBezTo>
                <a:cubicBezTo>
                  <a:pt x="7883037" y="615679"/>
                  <a:pt x="7900022" y="609590"/>
                  <a:pt x="7911593" y="597413"/>
                </a:cubicBezTo>
                <a:cubicBezTo>
                  <a:pt x="7923165" y="585235"/>
                  <a:pt x="7928950" y="570469"/>
                  <a:pt x="7928950" y="553116"/>
                </a:cubicBezTo>
                <a:cubicBezTo>
                  <a:pt x="7928950" y="535612"/>
                  <a:pt x="7923128" y="520995"/>
                  <a:pt x="7911482" y="509264"/>
                </a:cubicBezTo>
                <a:cubicBezTo>
                  <a:pt x="7899836" y="497534"/>
                  <a:pt x="7882888" y="491668"/>
                  <a:pt x="7860638" y="491668"/>
                </a:cubicBezTo>
                <a:cubicBezTo>
                  <a:pt x="7851113" y="491668"/>
                  <a:pt x="7843635" y="493715"/>
                  <a:pt x="7838202" y="497807"/>
                </a:cubicBezTo>
                <a:cubicBezTo>
                  <a:pt x="7840361" y="491354"/>
                  <a:pt x="7844379" y="486819"/>
                  <a:pt x="7850258" y="484201"/>
                </a:cubicBezTo>
                <a:cubicBezTo>
                  <a:pt x="7856136" y="481583"/>
                  <a:pt x="7867298" y="479980"/>
                  <a:pt x="7883744" y="479390"/>
                </a:cubicBezTo>
                <a:cubicBezTo>
                  <a:pt x="7908077" y="478497"/>
                  <a:pt x="7920244" y="467223"/>
                  <a:pt x="7920244" y="445569"/>
                </a:cubicBezTo>
                <a:close/>
                <a:moveTo>
                  <a:pt x="5937223" y="0"/>
                </a:moveTo>
                <a:lnTo>
                  <a:pt x="11364466" y="0"/>
                </a:lnTo>
                <a:lnTo>
                  <a:pt x="10007655" y="6858000"/>
                </a:lnTo>
                <a:lnTo>
                  <a:pt x="4580412" y="6858000"/>
                </a:lnTo>
                <a:lnTo>
                  <a:pt x="5197983" y="3736489"/>
                </a:lnTo>
                <a:lnTo>
                  <a:pt x="5214826" y="3735378"/>
                </a:lnTo>
                <a:cubicBezTo>
                  <a:pt x="5229932" y="3733889"/>
                  <a:pt x="5248870" y="3731657"/>
                  <a:pt x="5271641" y="3728681"/>
                </a:cubicBezTo>
                <a:cubicBezTo>
                  <a:pt x="5305871" y="3724216"/>
                  <a:pt x="5331470" y="3717072"/>
                  <a:pt x="5348437" y="3707249"/>
                </a:cubicBezTo>
                <a:cubicBezTo>
                  <a:pt x="5375821" y="3691473"/>
                  <a:pt x="5397401" y="3670042"/>
                  <a:pt x="5413176" y="3642956"/>
                </a:cubicBezTo>
                <a:cubicBezTo>
                  <a:pt x="5428952" y="3615869"/>
                  <a:pt x="5436840" y="3585359"/>
                  <a:pt x="5436840" y="3551426"/>
                </a:cubicBezTo>
                <a:cubicBezTo>
                  <a:pt x="5436840" y="3509754"/>
                  <a:pt x="5425752" y="3475152"/>
                  <a:pt x="5403577" y="3447619"/>
                </a:cubicBezTo>
                <a:cubicBezTo>
                  <a:pt x="5381402" y="3420085"/>
                  <a:pt x="5346799" y="3400664"/>
                  <a:pt x="5299769" y="3389352"/>
                </a:cubicBezTo>
                <a:cubicBezTo>
                  <a:pt x="5330727" y="3378638"/>
                  <a:pt x="5354240" y="3364053"/>
                  <a:pt x="5370314" y="3345598"/>
                </a:cubicBezTo>
                <a:cubicBezTo>
                  <a:pt x="5394424" y="3317916"/>
                  <a:pt x="5406479" y="3284727"/>
                  <a:pt x="5406479" y="3246031"/>
                </a:cubicBezTo>
                <a:cubicBezTo>
                  <a:pt x="5406479" y="3199894"/>
                  <a:pt x="5389587" y="3161199"/>
                  <a:pt x="5355803" y="3129945"/>
                </a:cubicBezTo>
                <a:lnTo>
                  <a:pt x="5321818" y="31105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590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976462" y="1013916"/>
            <a:ext cx="10555941" cy="4459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u-RU" sz="2800" b="1" kern="100" dirty="0">
                <a:solidFill>
                  <a:schemeClr val="bg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Метод решения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u-RU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решения системы дифференциальных уравнений используется численный метод интегрирования, например, метод Рунге-Кутта. В данном случае применяется метод </a:t>
            </a:r>
            <a:r>
              <a:rPr lang="ru-RU" sz="2000" b="1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odeint</a:t>
            </a:r>
            <a:r>
              <a:rPr lang="ru-RU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(с использованием библиотеки </a:t>
            </a:r>
            <a:r>
              <a:rPr lang="ru-RU" sz="2000" b="1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SciPy</a:t>
            </a:r>
            <a:r>
              <a:rPr lang="ru-RU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который реализует адаптивную численную интеграцию.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ru-RU" sz="2000" b="1" kern="1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u-RU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Учет перехода между ступенями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u-RU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завершения работы первой ступени: 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Начальная масса второй ступени принимается равной массе ступени с топливом 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Начальное состояние (координаты и скорости) берется из конца первого интервала</a:t>
            </a:r>
            <a:endParaRPr lang="ru-RU" sz="2000" b="1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360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463731" cy="673331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Симуляция в KSP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6045" y="897140"/>
            <a:ext cx="2945056" cy="490514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06289" y="1325879"/>
            <a:ext cx="6974175" cy="4650972"/>
          </a:xfrm>
        </p:spPr>
        <p:txBody>
          <a:bodyPr>
            <a:normAutofit/>
          </a:bodyPr>
          <a:lstStyle/>
          <a:p>
            <a:pPr lvl="0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ru-RU" sz="1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Первая ступень –</a:t>
            </a:r>
            <a:r>
              <a:rPr lang="ru-RU" sz="18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мощный кластер двигателей, обеспечивающий высокий уровень тяги для преодоления гравитации и атмосферного сопротивления. </a:t>
            </a:r>
          </a:p>
          <a:p>
            <a:pPr lvl="0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ru-RU" sz="1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Вторая ступень </a:t>
            </a:r>
            <a:r>
              <a:rPr lang="ru-RU" sz="18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1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один основной двигатель и топливные баки, позволяющие поддерживать ускорение на больших высотах, где атмосферное давление существенно ниже. </a:t>
            </a:r>
          </a:p>
          <a:p>
            <a:pPr lvl="0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ru-RU" sz="1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Третья ступень – предназначена для выхода на орбиту и коррекции траектории. </a:t>
            </a:r>
          </a:p>
          <a:p>
            <a:pPr lvl="0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ru-RU" sz="1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Четвёртая ступень – используется для точечной коррекции орбиты либо для вывода полезной нагрузки на требуемый путь. </a:t>
            </a:r>
            <a:endParaRPr lang="ru-RU" sz="1200" b="1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ru-RU" sz="1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6832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E29A42-1735-3474-8FA2-16AA15B9C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972" y="529453"/>
            <a:ext cx="4587520" cy="289954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0D14F6-91E1-D2A4-2D88-2E35FE4E5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502" y="3429000"/>
            <a:ext cx="4587519" cy="26962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7616F4-47E0-AF8B-222D-93DEBC6AA2FC}"/>
              </a:ext>
            </a:extLst>
          </p:cNvPr>
          <p:cNvSpPr txBox="1"/>
          <p:nvPr/>
        </p:nvSpPr>
        <p:spPr>
          <a:xfrm>
            <a:off x="9975502" y="1781237"/>
            <a:ext cx="19029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Решение систем </a:t>
            </a:r>
          </a:p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уравнений</a:t>
            </a:r>
            <a:endParaRPr lang="ru-RU" sz="1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F496D3-5A08-0A15-7683-6074094B988E}"/>
              </a:ext>
            </a:extLst>
          </p:cNvPr>
          <p:cNvSpPr txBox="1"/>
          <p:nvPr/>
        </p:nvSpPr>
        <p:spPr>
          <a:xfrm>
            <a:off x="9227322" y="4242644"/>
            <a:ext cx="25719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Получение данных</a:t>
            </a:r>
          </a:p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 симуляции и </a:t>
            </a:r>
          </a:p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 графиков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C188BDD7-99BC-1EBB-A4E0-FA2DF0A47A4F}"/>
              </a:ext>
            </a:extLst>
          </p:cNvPr>
          <p:cNvSpPr txBox="1">
            <a:spLocks/>
          </p:cNvSpPr>
          <p:nvPr/>
        </p:nvSpPr>
        <p:spPr>
          <a:xfrm>
            <a:off x="0" y="33691"/>
            <a:ext cx="11878421" cy="623534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Программная реализация математической модели</a:t>
            </a: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</p:txBody>
      </p:sp>
      <p:pic>
        <p:nvPicPr>
          <p:cNvPr id="13" name="Рисунок 12"/>
          <p:cNvPicPr/>
          <p:nvPr/>
        </p:nvPicPr>
        <p:blipFill rotWithShape="1">
          <a:blip r:embed="rId4"/>
          <a:srcRect l="7621"/>
          <a:stretch/>
        </p:blipFill>
        <p:spPr>
          <a:xfrm>
            <a:off x="703071" y="1048903"/>
            <a:ext cx="5392929" cy="45396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82291" y="1781237"/>
            <a:ext cx="21146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Функция для 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системы уравнений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6430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B06A1BD-77BA-0101-D595-41DCF848B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33691"/>
            <a:ext cx="8220075" cy="623534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Arial Black" panose="020B0A04020102020204" pitchFamily="34" charset="0"/>
              </a:rPr>
              <a:t>Программная реализация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504825" y="947084"/>
            <a:ext cx="5929227" cy="559659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Автопилот </a:t>
            </a:r>
            <a:b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полной автоматизации полёта и записи данных о полёте мы используем библиотеку </a:t>
            </a:r>
            <a:r>
              <a:rPr lang="en-US" sz="1600" b="1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krpc</a:t>
            </a: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позволяющую при помощи языка программирования </a:t>
            </a:r>
            <a:r>
              <a:rPr lang="ru-RU" sz="1600" b="1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взаимодействовать с игрой </a:t>
            </a:r>
            <a:r>
              <a:rPr lang="ru-RU" sz="1600" b="1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Kerbal</a:t>
            </a: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b="1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Space</a:t>
            </a: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b="1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Program</a:t>
            </a:r>
            <a: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регулировать полёт ракеты.</a:t>
            </a:r>
            <a:br>
              <a:rPr lang="ru-RU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b="1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Главная задача автопилота – полностью автоматизировать полёт:</a:t>
            </a:r>
            <a:endParaRPr lang="ru-RU" sz="1600" b="1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600" b="1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запуск двигателя и отключение стартовых зажимов.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600" b="1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динамическое регулирование угла наклона ракеты в зависимости от высоты.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600" b="1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отслеживание количества топлива и своевременное </a:t>
            </a:r>
            <a:r>
              <a:rPr lang="ru-RU" sz="1600" b="1" kern="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отстыковывание</a:t>
            </a:r>
            <a:r>
              <a:rPr lang="ru-RU" sz="1600" b="1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использованных ступеней.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600" b="1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сбор всех ключевых показателей и их запись в файл формата CSV.</a:t>
            </a:r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6501938" y="1081258"/>
            <a:ext cx="5118562" cy="498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4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F89D51-1085-E0A6-B1A9-699081B72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81" y="683950"/>
            <a:ext cx="4994270" cy="18021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DBE40A-3C58-7B40-1A7C-33110FF53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46" y="2559208"/>
            <a:ext cx="5296006" cy="19110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C4B20A-380E-E16A-671C-1F8746B18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98" y="4603695"/>
            <a:ext cx="5296004" cy="191103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221E1B2-A52F-3CBE-02B0-A490CA3FC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402" y="3352856"/>
            <a:ext cx="5543241" cy="2000249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46AC73A-573E-82F1-4980-258FA67DFC3A}"/>
              </a:ext>
            </a:extLst>
          </p:cNvPr>
          <p:cNvSpPr/>
          <p:nvPr/>
        </p:nvSpPr>
        <p:spPr>
          <a:xfrm>
            <a:off x="307649" y="125072"/>
            <a:ext cx="2759579" cy="485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Arial Black" panose="020B0A04020102020204" pitchFamily="34" charset="0"/>
              </a:rPr>
              <a:t>Графики</a:t>
            </a:r>
          </a:p>
        </p:txBody>
      </p:sp>
      <p:pic>
        <p:nvPicPr>
          <p:cNvPr id="10" name="Рисунок 9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402" y="980901"/>
            <a:ext cx="5543241" cy="21662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5167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047404" y="751344"/>
            <a:ext cx="10116589" cy="5242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зависимостей скорости и высоты от времени, полученных из нашей модели и симуляции в </a:t>
            </a:r>
            <a:r>
              <a:rPr lang="ru-RU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Kerbal</a:t>
            </a: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показало схожие тенденции, несмотря на небольшие отклонения. Причины расхождений:</a:t>
            </a:r>
          </a:p>
          <a:p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Упрощённость модели: мы игнорируем небольшие вариации гравитационного поля, атмосферные изменения и другие физические эффекты, используя постоянные параметры.</a:t>
            </a:r>
          </a:p>
          <a:p>
            <a:pPr>
              <a:buFont typeface="Arial" panose="020B0604020202020204" pitchFamily="34" charset="0"/>
              <a:buChar char="•"/>
            </a:pP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Упрощения в KSP: игра ориентирована на развлечение, её физический движок применяет упрощённые модели полёта.</a:t>
            </a:r>
          </a:p>
          <a:p>
            <a:pPr>
              <a:buFont typeface="Arial" panose="020B0604020202020204" pitchFamily="34" charset="0"/>
              <a:buChar char="•"/>
            </a:pP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Алгоритмические приближения: в KSP используются собственные расчётные алгоритмы с приближениями, влияющие на точность.</a:t>
            </a:r>
          </a:p>
          <a:p>
            <a:pPr>
              <a:buFont typeface="Arial" panose="020B0604020202020204" pitchFamily="34" charset="0"/>
              <a:buChar char="•"/>
            </a:pP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Непрерывное изменение угла наклона: в симуляции угол меняется постепенно, тогда как в модели часто считается мгновенным.</a:t>
            </a:r>
          </a:p>
          <a:p>
            <a:pPr>
              <a:buFont typeface="Arial" panose="020B0604020202020204" pitchFamily="34" charset="0"/>
              <a:buChar char="•"/>
            </a:pP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Учёт этих факторов объясняет различия между теоретическими расчётами и результатами KSP, при этом общая картина остаётся согласованной.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46AC73A-573E-82F1-4980-258FA67DFC3A}"/>
              </a:ext>
            </a:extLst>
          </p:cNvPr>
          <p:cNvSpPr/>
          <p:nvPr/>
        </p:nvSpPr>
        <p:spPr>
          <a:xfrm>
            <a:off x="307649" y="125072"/>
            <a:ext cx="2759579" cy="485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Arial Black" panose="020B0A04020102020204" pitchFamily="34" charset="0"/>
              </a:rPr>
              <a:t>Графики</a:t>
            </a:r>
          </a:p>
        </p:txBody>
      </p:sp>
    </p:spTree>
    <p:extLst>
      <p:ext uri="{BB962C8B-B14F-4D97-AF65-F5344CB8AC3E}">
        <p14:creationId xmlns:p14="http://schemas.microsoft.com/office/powerpoint/2010/main" val="2393209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94211-D4C1-A390-90A1-44C503D7F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797454-1E4E-F292-1480-2492AC8C38B9}"/>
              </a:ext>
            </a:extLst>
          </p:cNvPr>
          <p:cNvSpPr txBox="1"/>
          <p:nvPr/>
        </p:nvSpPr>
        <p:spPr>
          <a:xfrm>
            <a:off x="918277" y="920621"/>
            <a:ext cx="1035544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	</a:t>
            </a: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Таким образом, поставленная цель – воссоздать работу первых двух ступеней ракеты‑носителя «Молния‑М», разработать адекватную физическую и математическую модели и подтвердить их достоверность через симуляцию – успешно достигнута.</a:t>
            </a:r>
          </a:p>
          <a:p>
            <a:r>
              <a:rPr lang="ru-RU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Выводы</a:t>
            </a:r>
          </a:p>
          <a:p>
            <a:r>
              <a:rPr lang="ru-RU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1.Мы разработали физическую и математическую модели полёта ракеты. </a:t>
            </a:r>
          </a:p>
          <a:p>
            <a:r>
              <a:rPr lang="ru-RU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2.Нами освоены методы работы в </a:t>
            </a:r>
            <a:r>
              <a:rPr lang="ru-RU" altLang="ko-KR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Kerbal</a:t>
            </a:r>
            <a:r>
              <a:rPr lang="ru-RU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ko-KR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lang="ru-RU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ko-KR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ru-RU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(KSP) для симуляции полётов и визуализации данных.</a:t>
            </a:r>
          </a:p>
          <a:p>
            <a:r>
              <a:rPr lang="ru-RU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3.Был создан автопилот для ракеты в KSP.</a:t>
            </a:r>
          </a:p>
          <a:p>
            <a:r>
              <a:rPr lang="ru-RU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4.Мы научились анализировать </a:t>
            </a:r>
            <a:r>
              <a:rPr lang="ru-RU" altLang="ko-KR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симуляционные</a:t>
            </a:r>
            <a:r>
              <a:rPr lang="ru-RU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данные и строить графики для сравнения расчётов и экспериментов.</a:t>
            </a:r>
          </a:p>
          <a:p>
            <a:r>
              <a:rPr lang="ru-RU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5.Полученные результаты подтверждают корректность моделей: тенденции в данных совпадают, а расхождения объясняются особенностями симуляции и допущениями модели.</a:t>
            </a:r>
          </a:p>
          <a:p>
            <a:r>
              <a:rPr lang="ru-RU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6.Командная работа позволила нам эффективно совместить теоретические расчёты и практическую реализацию, обеспечив надёжность и достоверность проекта.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2B6AAF-8590-066A-66B6-78D27BAD12D6}"/>
              </a:ext>
            </a:extLst>
          </p:cNvPr>
          <p:cNvSpPr txBox="1"/>
          <p:nvPr/>
        </p:nvSpPr>
        <p:spPr>
          <a:xfrm>
            <a:off x="214967" y="51795"/>
            <a:ext cx="3462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Заключение</a:t>
            </a:r>
            <a:endParaRPr lang="ru-RU" sz="40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946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6D47C-8A5B-CE94-DAF9-0AB1D74BA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9B9972-CA74-2200-B4EE-93776FBE579F}"/>
              </a:ext>
            </a:extLst>
          </p:cNvPr>
          <p:cNvSpPr txBox="1"/>
          <p:nvPr/>
        </p:nvSpPr>
        <p:spPr>
          <a:xfrm>
            <a:off x="-972262" y="68859"/>
            <a:ext cx="114688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altLang="ko-KR" sz="28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Симуляция в </a:t>
            </a:r>
            <a:r>
              <a:rPr lang="en-US" altLang="ko-KR" sz="2800" dirty="0" err="1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Kerbal</a:t>
            </a:r>
            <a:r>
              <a:rPr lang="en-US" altLang="ko-KR" sz="28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 Space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00A8AC-81D8-607A-0CA0-1E30119F1A96}"/>
              </a:ext>
            </a:extLst>
          </p:cNvPr>
          <p:cNvSpPr txBox="1"/>
          <p:nvPr/>
        </p:nvSpPr>
        <p:spPr>
          <a:xfrm>
            <a:off x="2470458" y="3085736"/>
            <a:ext cx="1776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Взлёт ракеты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0877C5-D671-9E0F-B723-9D33D969B8BF}"/>
              </a:ext>
            </a:extLst>
          </p:cNvPr>
          <p:cNvSpPr txBox="1"/>
          <p:nvPr/>
        </p:nvSpPr>
        <p:spPr>
          <a:xfrm>
            <a:off x="7010534" y="3075412"/>
            <a:ext cx="36453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Конец работы первой ступени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8877E6-E2E4-2CB5-0124-05B7D178B363}"/>
              </a:ext>
            </a:extLst>
          </p:cNvPr>
          <p:cNvSpPr txBox="1"/>
          <p:nvPr/>
        </p:nvSpPr>
        <p:spPr>
          <a:xfrm>
            <a:off x="4102520" y="5853372"/>
            <a:ext cx="41842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Отбрасывание первой ступени</a:t>
            </a:r>
          </a:p>
        </p:txBody>
      </p:sp>
      <p:pic>
        <p:nvPicPr>
          <p:cNvPr id="10" name="Рисунок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330" y="717264"/>
            <a:ext cx="4385945" cy="2472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704" y="717264"/>
            <a:ext cx="4197190" cy="247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520" y="3438842"/>
            <a:ext cx="4120869" cy="2440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223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95F93FE-4893-49CD-7D92-3E61E07F6D8D}"/>
              </a:ext>
            </a:extLst>
          </p:cNvPr>
          <p:cNvSpPr txBox="1"/>
          <p:nvPr/>
        </p:nvSpPr>
        <p:spPr>
          <a:xfrm>
            <a:off x="2038402" y="3090446"/>
            <a:ext cx="28241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второй ступени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F8AEE4-BD89-C2C1-4B8A-3FFC4AAFE104}"/>
              </a:ext>
            </a:extLst>
          </p:cNvPr>
          <p:cNvSpPr txBox="1"/>
          <p:nvPr/>
        </p:nvSpPr>
        <p:spPr>
          <a:xfrm>
            <a:off x="3678383" y="5874324"/>
            <a:ext cx="504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третьей ступени. Выход на промежуточную орбиту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55C5B0-4A5D-2A05-CE60-660458952EC3}"/>
              </a:ext>
            </a:extLst>
          </p:cNvPr>
          <p:cNvSpPr txBox="1"/>
          <p:nvPr/>
        </p:nvSpPr>
        <p:spPr>
          <a:xfrm>
            <a:off x="7113395" y="3090446"/>
            <a:ext cx="38117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Отбрасывание второй ступени</a:t>
            </a:r>
          </a:p>
        </p:txBody>
      </p:sp>
      <p:pic>
        <p:nvPicPr>
          <p:cNvPr id="9" name="Рисунок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02" y="620953"/>
            <a:ext cx="4365038" cy="2579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578" y="620953"/>
            <a:ext cx="4382247" cy="2579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135" y="3419060"/>
            <a:ext cx="4293729" cy="25409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9779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1F406-F30A-5634-A315-F5EB5BDA5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EE272C-879B-881A-99CD-BC9C4E4EB929}"/>
              </a:ext>
            </a:extLst>
          </p:cNvPr>
          <p:cNvSpPr txBox="1"/>
          <p:nvPr/>
        </p:nvSpPr>
        <p:spPr>
          <a:xfrm>
            <a:off x="968256" y="658594"/>
            <a:ext cx="99887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marR="831850" algn="just">
              <a:spcBef>
                <a:spcPts val="270"/>
              </a:spcBef>
              <a:spcAft>
                <a:spcPts val="0"/>
              </a:spcAft>
            </a:pPr>
            <a:r>
              <a:rPr lang="ru-RU" sz="2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Ознакомиться со всем материалом вы можете на</a:t>
            </a:r>
            <a:endParaRPr lang="ru-RU" sz="2400" b="1" kern="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3C144406-DFCA-8F93-5B49-43F4A0D221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66950" y="3276600"/>
            <a:ext cx="398145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 descr="Изображение выглядит как шаблон, прямоугольный, пиксел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1A35476-FC0A-9450-18D8-105E05D97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05" y="2280721"/>
            <a:ext cx="3324920" cy="3319979"/>
          </a:xfrm>
          <a:prstGeom prst="rect">
            <a:avLst/>
          </a:prstGeom>
        </p:spPr>
      </p:pic>
      <p:pic>
        <p:nvPicPr>
          <p:cNvPr id="8" name="Рисунок 7" descr="Изображение выглядит как шаблон, прямоугольный, пиксель, кроссворд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92A87BB-03D9-FC43-B285-C941644D1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075" y="2280720"/>
            <a:ext cx="3324920" cy="3319979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7A7DB79-89FF-C26C-2C2A-05C649101B83}"/>
              </a:ext>
            </a:extLst>
          </p:cNvPr>
          <p:cNvSpPr/>
          <p:nvPr/>
        </p:nvSpPr>
        <p:spPr>
          <a:xfrm>
            <a:off x="2071340" y="1616085"/>
            <a:ext cx="2762250" cy="634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GitHub</a:t>
            </a:r>
            <a:endParaRPr lang="ru-RU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4193897-25F9-1238-5C8F-2314FC6E3214}"/>
              </a:ext>
            </a:extLst>
          </p:cNvPr>
          <p:cNvSpPr/>
          <p:nvPr/>
        </p:nvSpPr>
        <p:spPr>
          <a:xfrm>
            <a:off x="7362827" y="1567913"/>
            <a:ext cx="2762250" cy="634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Google </a:t>
            </a: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Диск</a:t>
            </a:r>
          </a:p>
        </p:txBody>
      </p:sp>
    </p:spTree>
    <p:extLst>
      <p:ext uri="{BB962C8B-B14F-4D97-AF65-F5344CB8AC3E}">
        <p14:creationId xmlns:p14="http://schemas.microsoft.com/office/powerpoint/2010/main" val="1906291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7CC9637-1732-FA15-BFB3-75EDE5E0C5DC}"/>
              </a:ext>
            </a:extLst>
          </p:cNvPr>
          <p:cNvSpPr/>
          <p:nvPr/>
        </p:nvSpPr>
        <p:spPr>
          <a:xfrm>
            <a:off x="1184030" y="624067"/>
            <a:ext cx="9823939" cy="1780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Цель работы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kumimoji="0" lang="ru-RU" sz="20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Воссоздание работы первых двух ступеней ракеты-носителя "Молния-М" миссии "Венера-7" в </a:t>
            </a:r>
            <a:r>
              <a:rPr kumimoji="0" lang="ru-RU" sz="2000" b="1" i="0" u="none" strike="noStrike" kern="1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Kerbal</a:t>
            </a:r>
            <a:r>
              <a:rPr kumimoji="0" lang="ru-RU" sz="20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Space Program, разработка физической и математической модели и сравнение результатов моделирования и математической модели.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A631FF1F-1F80-8C41-5283-8158794D5D07}"/>
              </a:ext>
            </a:extLst>
          </p:cNvPr>
          <p:cNvSpPr/>
          <p:nvPr/>
        </p:nvSpPr>
        <p:spPr>
          <a:xfrm>
            <a:off x="1184030" y="2497009"/>
            <a:ext cx="5427785" cy="38366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ru-RU" sz="20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Проанализировать технические характеристики ракеты-носителя «Молния-М».</a:t>
            </a:r>
          </a:p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  <a:defRPr/>
            </a:pPr>
            <a:r>
              <a:rPr lang="ru-RU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•	Разработать физическую и математическую модель работы первых двух ступеней.</a:t>
            </a:r>
          </a:p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  <a:defRPr/>
            </a:pPr>
            <a:r>
              <a:rPr lang="ru-RU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kumimoji="0" lang="ru-RU" sz="20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Реализовать симуляцию в KSP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ru-RU" sz="20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Провести анализ отклонений и сделать выводы.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9713046-060F-C8FB-5626-3733A83FDB99}"/>
              </a:ext>
            </a:extLst>
          </p:cNvPr>
          <p:cNvSpPr/>
          <p:nvPr/>
        </p:nvSpPr>
        <p:spPr>
          <a:xfrm>
            <a:off x="6310924" y="2873962"/>
            <a:ext cx="4997937" cy="3082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Состав команды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ru-RU" sz="18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Матвиенко М. В. – программист, тимлид, KSP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ru-RU" sz="18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Соболев В. Л. – Физическая модель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ru-RU" sz="18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Чернявская К. В. – проверка отчёта</a:t>
            </a:r>
            <a:r>
              <a:rPr lang="en-US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презентация</a:t>
            </a:r>
            <a:endParaRPr kumimoji="0" lang="ru-RU" sz="1800" b="1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ru-RU" sz="18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Юрченко М. </a:t>
            </a:r>
            <a:r>
              <a:rPr lang="ru-RU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А.</a:t>
            </a:r>
            <a:r>
              <a:rPr kumimoji="0" lang="ru-RU" sz="18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Математическая модель, программист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ru-RU" sz="1800" b="1" i="0" u="none" strike="noStrike" kern="1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Умашев</a:t>
            </a:r>
            <a:r>
              <a:rPr kumimoji="0" lang="ru-RU" sz="18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Ш. Б. – оформление отчёта</a:t>
            </a:r>
          </a:p>
        </p:txBody>
      </p:sp>
    </p:spTree>
    <p:extLst>
      <p:ext uri="{BB962C8B-B14F-4D97-AF65-F5344CB8AC3E}">
        <p14:creationId xmlns:p14="http://schemas.microsoft.com/office/powerpoint/2010/main" val="1668187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5724BC9-F7A5-2CEC-8AE0-332DF4E0D528}"/>
              </a:ext>
            </a:extLst>
          </p:cNvPr>
          <p:cNvGrpSpPr/>
          <p:nvPr/>
        </p:nvGrpSpPr>
        <p:grpSpPr>
          <a:xfrm>
            <a:off x="0" y="-2"/>
            <a:ext cx="12191999" cy="6857999"/>
            <a:chOff x="0" y="0"/>
            <a:chExt cx="12191999" cy="6857999"/>
          </a:xfrm>
        </p:grpSpPr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A47A025F-0CC3-081A-74C3-53B8479A62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7813" b="7813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24102E65-96CD-40E6-93E9-A453DA3D5E86}"/>
                </a:ext>
              </a:extLst>
            </p:cNvPr>
            <p:cNvSpPr/>
            <p:nvPr userDrawn="1"/>
          </p:nvSpPr>
          <p:spPr>
            <a:xfrm>
              <a:off x="730525" y="638728"/>
              <a:ext cx="10730948" cy="5581098"/>
            </a:xfrm>
            <a:prstGeom prst="roundRect">
              <a:avLst/>
            </a:prstGeom>
            <a:solidFill>
              <a:schemeClr val="accent5">
                <a:lumMod val="5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CDBC501-CEE1-D4C7-DD78-CD12B1F8C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968" y="938335"/>
            <a:ext cx="3876329" cy="49813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C219953-12DE-3951-4240-C5169A49D443}"/>
              </a:ext>
            </a:extLst>
          </p:cNvPr>
          <p:cNvSpPr txBox="1"/>
          <p:nvPr/>
        </p:nvSpPr>
        <p:spPr>
          <a:xfrm>
            <a:off x="854213" y="2072215"/>
            <a:ext cx="6473755" cy="2713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</a:rPr>
              <a:t>	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«Венера» (1961–1984 гг.) -это серия автоматических межпланетных станций, разработанных Советским Союзом для исследования планеты Венера.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Венера-7 была запущена с космодрома Байконур с помощью ракеты – носителя «Молния-М» 17 августа 1970 года и стала первым космическим аппаратам, успешно передавшим данные с поверхности другой планеты.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3EE406-6F95-5092-D04B-46128C653026}"/>
              </a:ext>
            </a:extLst>
          </p:cNvPr>
          <p:cNvSpPr txBox="1"/>
          <p:nvPr/>
        </p:nvSpPr>
        <p:spPr>
          <a:xfrm>
            <a:off x="319088" y="67746"/>
            <a:ext cx="6238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Описание миссии</a:t>
            </a:r>
          </a:p>
        </p:txBody>
      </p:sp>
    </p:spTree>
    <p:extLst>
      <p:ext uri="{BB962C8B-B14F-4D97-AF65-F5344CB8AC3E}">
        <p14:creationId xmlns:p14="http://schemas.microsoft.com/office/powerpoint/2010/main" val="1223418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EDF309-1090-5341-A50B-1479187BE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3" b="7813"/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F772FC89-CF7D-0C03-1B19-33234263D5F4}"/>
              </a:ext>
            </a:extLst>
          </p:cNvPr>
          <p:cNvSpPr/>
          <p:nvPr/>
        </p:nvSpPr>
        <p:spPr>
          <a:xfrm>
            <a:off x="730525" y="638728"/>
            <a:ext cx="10730948" cy="5581098"/>
          </a:xfrm>
          <a:prstGeom prst="roundRect">
            <a:avLst/>
          </a:prstGeom>
          <a:solidFill>
            <a:schemeClr val="accent5">
              <a:lumMod val="5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473461" y="38099"/>
            <a:ext cx="6125788" cy="657785"/>
          </a:xfrm>
        </p:spPr>
        <p:txBody>
          <a:bodyPr/>
          <a:lstStyle/>
          <a:p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Спускаемый</a:t>
            </a: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 аппарат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half" idx="2"/>
          </p:nvPr>
        </p:nvSpPr>
        <p:spPr>
          <a:xfrm>
            <a:off x="939780" y="733983"/>
            <a:ext cx="7050538" cy="548529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	</a:t>
            </a: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Спускаемый аппарат имел сферическую форму. Корпус изготовлен из титана и мог выдержать давление в 180 атмосфер на поверхности Венеры. Внутри размещались радиотехническая, телеметрическая и измерительная аппаратура. </a:t>
            </a:r>
          </a:p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оснащение входил парашют, изготовленный из термостойкого </a:t>
            </a:r>
          </a:p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материала </a:t>
            </a:r>
            <a:r>
              <a:rPr lang="ru-RU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стеклонитрон</a:t>
            </a: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выдерживающего температуру до 530 </a:t>
            </a:r>
            <a:r>
              <a:rPr lang="ru-RU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</a:t>
            </a:r>
            <a:endParaRPr lang="ru-RU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Характеристики:</a:t>
            </a:r>
          </a:p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Общая масса: 1180 кг</a:t>
            </a:r>
          </a:p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Масса спускаемого аппарата: 495 кг</a:t>
            </a:r>
          </a:p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Диаметр : около 1 м</a:t>
            </a:r>
          </a:p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Температурный режим : от 25°C до 475°C</a:t>
            </a:r>
          </a:p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Давление: до 90 атмосфер</a:t>
            </a:r>
          </a:p>
        </p:txBody>
      </p:sp>
      <p:pic>
        <p:nvPicPr>
          <p:cNvPr id="1026" name="Picture 2" descr="15 декабря 1970 года, 50 лет назад спускаемый аппарат автоматической  научно-исследовательской космической станции «Венера-7» сел на поверхность  планеты и передал данные на Землю."/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" r="2551"/>
          <a:stretch>
            <a:fillRect/>
          </a:stretch>
        </p:blipFill>
        <p:spPr bwMode="auto">
          <a:xfrm>
            <a:off x="7810856" y="1611325"/>
            <a:ext cx="3650617" cy="3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374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3C3DBFE-C28F-55BD-E842-F0BA58058DF0}"/>
              </a:ext>
            </a:extLst>
          </p:cNvPr>
          <p:cNvGrpSpPr/>
          <p:nvPr/>
        </p:nvGrpSpPr>
        <p:grpSpPr>
          <a:xfrm>
            <a:off x="0" y="0"/>
            <a:ext cx="12191999" cy="6857999"/>
            <a:chOff x="0" y="0"/>
            <a:chExt cx="12191999" cy="6857999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A99C8EED-7C77-AB43-89D7-9CBC2B73AE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7813" b="7813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76B9A6AA-EDB6-4F5D-6FB4-7E3BC7F01B48}"/>
                </a:ext>
              </a:extLst>
            </p:cNvPr>
            <p:cNvSpPr/>
            <p:nvPr userDrawn="1"/>
          </p:nvSpPr>
          <p:spPr>
            <a:xfrm>
              <a:off x="730525" y="638728"/>
              <a:ext cx="10730948" cy="5581098"/>
            </a:xfrm>
            <a:prstGeom prst="roundRect">
              <a:avLst/>
            </a:prstGeom>
            <a:solidFill>
              <a:schemeClr val="accent5">
                <a:lumMod val="5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6699" y="120739"/>
            <a:ext cx="7810179" cy="598863"/>
          </a:xfrm>
        </p:spPr>
        <p:txBody>
          <a:bodyPr/>
          <a:lstStyle/>
          <a:p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Ракета</a:t>
            </a: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 носитель «Молния - М»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19174" y="886163"/>
            <a:ext cx="6812613" cy="508567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 Black" panose="020B0A04020102020204" pitchFamily="34" charset="0"/>
              </a:rPr>
              <a:t>	</a:t>
            </a: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Ракета – носитель «Молния-М» это четырехступенчатая ракета, разработанная на основе «Востока». «Молния-М» доставляла аппараты на межпланетные орбиты, обеспечивая необходимую скорость и точность.</a:t>
            </a:r>
          </a:p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Технические характеристики:</a:t>
            </a:r>
          </a:p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Стартовая масса: 305 тонн</a:t>
            </a:r>
          </a:p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Полезная нагрузка: 1180 кг</a:t>
            </a:r>
          </a:p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Высота: 43,4 м</a:t>
            </a:r>
          </a:p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Диаметр: 10,3 м(с боковыми ускорителями)</a:t>
            </a:r>
          </a:p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Топливо: керосин(РГ-1) и жидкий кислород (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LOX)</a:t>
            </a:r>
            <a:endParaRPr lang="ru-RU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Тяга первой ступени: 3900 кН ( 2816500 Н в модели)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Grp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6" r="11186"/>
          <a:stretch>
            <a:fillRect/>
          </a:stretch>
        </p:blipFill>
        <p:spPr bwMode="auto">
          <a:xfrm>
            <a:off x="7971864" y="201612"/>
            <a:ext cx="3953435" cy="64143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0014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D3D42A-6BAE-8AC4-69CE-2D9E1235192A}"/>
              </a:ext>
            </a:extLst>
          </p:cNvPr>
          <p:cNvSpPr txBox="1"/>
          <p:nvPr/>
        </p:nvSpPr>
        <p:spPr>
          <a:xfrm>
            <a:off x="1252622" y="1226735"/>
            <a:ext cx="8915400" cy="4847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1600" dirty="0">
                <a:solidFill>
                  <a:schemeClr val="bg1"/>
                </a:solidFill>
                <a:latin typeface="Arial Black" panose="020B0A04020102020204" pitchFamily="34" charset="0"/>
              </a:rPr>
              <a:t>    </a:t>
            </a: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реализации моделирования мы принимаем:</a:t>
            </a:r>
          </a:p>
          <a:p>
            <a:pPr lvl="0"/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 marL="285750" lvl="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Инерциальная система отсчета в декартовой системе координат : </a:t>
            </a:r>
          </a:p>
          <a:p>
            <a:pPr lvl="0" algn="just">
              <a:spcAft>
                <a:spcPts val="600"/>
              </a:spcAft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y - вертикаль вверх, x - восток (плоскость экватора).</a:t>
            </a:r>
          </a:p>
          <a:p>
            <a:pPr marL="285750" lvl="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Планета считается фиксированной; её орбитальное движение не учитывается.</a:t>
            </a:r>
          </a:p>
          <a:p>
            <a:pPr marL="285750" lvl="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Полёт разбит на несколько фаз; некоторые параметры заранее фиксированы для каждой фазы (например, тяга).</a:t>
            </a:r>
          </a:p>
          <a:p>
            <a:pPr marL="285750" lvl="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Тяга каждой ступени постоянна и включается мгновенно.</a:t>
            </a:r>
          </a:p>
          <a:p>
            <a:pPr marL="285750" lvl="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Расход топлива - постоянный в пределах одной ступени, но различный между ступенями.</a:t>
            </a:r>
          </a:p>
          <a:p>
            <a:pPr marL="285750" lvl="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Отсоединение ступеней считается мгновенным (время процесса не учитывается).</a:t>
            </a:r>
          </a:p>
          <a:p>
            <a:pPr lvl="0"/>
            <a:endParaRPr lang="ru-RU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259E00-FA02-4991-BB1B-8AA49A57344A}"/>
              </a:ext>
            </a:extLst>
          </p:cNvPr>
          <p:cNvSpPr txBox="1"/>
          <p:nvPr/>
        </p:nvSpPr>
        <p:spPr>
          <a:xfrm>
            <a:off x="15880" y="69373"/>
            <a:ext cx="106751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Физическая и математическая модель</a:t>
            </a:r>
            <a:endParaRPr lang="ru-RU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836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259311" y="769908"/>
                <a:ext cx="5778500" cy="5572125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26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Основной закон движения:</a:t>
                </a:r>
                <a:endParaRPr lang="ru-RU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26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В качестве основного закона используется второй закон Ньютона для движущихся</a:t>
                </a:r>
                <a:r>
                  <a:rPr lang="en-US" sz="26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6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тел переменной массы.</a:t>
                </a:r>
                <a:endParaRPr lang="ru-RU" sz="26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ru-RU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acc>
                      <m:r>
                        <a:rPr lang="ru-RU" sz="2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ru-RU" sz="2600">
                                  <a:solidFill>
                                    <a:schemeClr val="bg1"/>
                                  </a:solidFill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тяги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ru-RU" sz="2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ru-RU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2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ru-RU" sz="2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равнодействующая всех сил, действующих на ракету.</a:t>
                </a:r>
                <a:endParaRPr lang="en-US" sz="2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80"/>
                  </a:spcBef>
                  <a:spcAft>
                    <a:spcPts val="180"/>
                  </a:spcAft>
                  <a:buNone/>
                </a:pPr>
                <a:endParaRPr lang="ru-RU" sz="2600" b="1" dirty="0" smtClean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2600" b="1" dirty="0" smtClean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Масса ракеты в процессе работы ступени убывает линейно вследствие расхода топлива и задаётся выражением</a:t>
                </a:r>
                <a:endParaRPr lang="ru-RU" sz="26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ru-RU" sz="2600" b="1" i="1" ker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ru-RU" sz="2600" b="1" i="1" ker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  <m:d>
                              <m:dPr>
                                <m:ctrlPr>
                                  <a:rPr lang="ru-RU" sz="2600" b="1" i="1" ker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2600" b="1" i="1" ker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ru-RU" sz="2600" b="1" i="1" ker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ru-RU" sz="2600" b="1" i="1" ker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600" b="1" i="1" ker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ru-RU" sz="2600" b="1" i="1" ker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ru-RU" sz="2600" b="1" i="1" ker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acc>
                              <m:accPr>
                                <m:chr m:val="̇"/>
                                <m:ctrlPr>
                                  <a:rPr lang="ru-RU" sz="2600" b="1" i="1" ker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ru-RU" sz="2600" b="1" i="1" ker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ru-RU" sz="2600" b="1" kern="0">
                                <a:solidFill>
                                  <a:schemeClr val="bg1"/>
                                </a:solidFill>
                                <a:effectLst/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 </m:t>
                            </m:r>
                            <m:r>
                              <a:rPr lang="ru-RU" sz="2600" b="1" i="1" ker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ru-RU" sz="2600" b="1" i="1" ker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  </m:t>
                            </m:r>
                            <m:r>
                              <a:rPr lang="ru-RU" sz="2600" b="1" i="1" ker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  <m:r>
                              <a:rPr lang="ru-RU" sz="2600" b="1" i="1" ker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ru-RU" sz="2600" b="1" i="1" ker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ru-RU" sz="2600" b="1" i="1" ker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ru-RU" sz="2600" b="1" i="1" ker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600" b="1" i="1" ker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ru-RU" sz="2600" b="1" i="1" ker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sub>
                            </m:sSub>
                          </m:e>
                          <m:e/>
                          <m:e/>
                        </m:mr>
                      </m:m>
                    </m:oMath>
                  </m:oMathPara>
                </a14:m>
                <a:r>
                  <a:rPr lang="ru-RU" sz="2600" b="1" kern="0" dirty="0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ru-RU" sz="2600" b="1" kern="0" dirty="0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2600" b="1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600" b="1" i="1" ker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600" b="1" i="1" ker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  <m:sub>
                        <m:r>
                          <a:rPr lang="ru-RU" sz="2600" b="1" i="1" ker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ru-RU" sz="2600" b="1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 - начальная масса ступени (с топливом),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ru-RU" sz="2600" b="1" i="1" ker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ru-RU" sz="2600" b="1" i="1" ker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e>
                    </m:acc>
                  </m:oMath>
                </a14:m>
                <a:r>
                  <a:rPr lang="ru-RU" sz="2600" b="1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 - массовый расход топлива,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600" b="1" i="1" ker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600" b="1" i="1" ker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ru-RU" sz="2600" b="1" i="1" ker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ru-RU" sz="2600" b="1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 - время работы ступени.</a:t>
                </a:r>
                <a:endParaRPr lang="ru-RU" sz="2600" b="1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ru-RU" sz="2600" b="1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После завершения работы ступени (</a:t>
                </a:r>
                <a14:m>
                  <m:oMath xmlns:m="http://schemas.openxmlformats.org/officeDocument/2006/math">
                    <m:r>
                      <a:rPr lang="ru-RU" sz="2600" b="1" i="1" ker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𝒕</m:t>
                    </m:r>
                    <m:r>
                      <a:rPr lang="ru-RU" sz="2600" b="1" i="1" ker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ru-RU" sz="2600" b="1" i="1" ker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600" b="1" i="1" ker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ru-RU" sz="2600" b="1" i="1" ker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ru-RU" sz="2600" b="1" kern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масса ракеты считается постоянной и равной сухой массе ступени:</a:t>
                </a:r>
                <a:endParaRPr lang="ru-RU" sz="2600" b="1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600" b="1" i="1" ker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d>
                        <m:dPr>
                          <m:ctrlPr>
                            <a:rPr lang="ru-RU" sz="2600" b="1" i="1" ker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600" b="1" i="1" ker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ru-RU" sz="2600" b="1" i="1" ker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600" b="1" i="1" ker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600" b="1" i="1" ker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ru-RU" sz="2600" b="1" i="1" ker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r>
                        <a:rPr lang="ru-RU" sz="2600" b="1" i="1" ker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lang="ru-RU" sz="2600" b="1" i="1" ker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ru-RU" sz="2600" b="1" i="1" ker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e>
                      </m:acc>
                      <m:r>
                        <m:rPr>
                          <m:nor/>
                        </m:rPr>
                        <a:rPr lang="ru-RU" sz="2600" b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 </m:t>
                      </m:r>
                      <m:sSub>
                        <m:sSubPr>
                          <m:ctrlPr>
                            <a:rPr lang="ru-RU" sz="2600" b="1" i="1" ker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600" b="1" i="1" ker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ru-RU" sz="2600" b="1" i="1" ker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𝒇</m:t>
                          </m:r>
                        </m:sub>
                      </m:sSub>
                      <m:r>
                        <a:rPr lang="ru-RU" sz="2600" b="1" i="1" ker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 </m:t>
                      </m:r>
                      <m:r>
                        <a:rPr lang="ru-RU" sz="2600" b="1" i="1" ker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𝒕</m:t>
                      </m:r>
                      <m:r>
                        <a:rPr lang="ru-RU" sz="2600" b="1" i="1" ker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ru-RU" sz="2600" b="1" i="1" ker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600" b="1" i="1" ker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ru-RU" sz="2600" b="1" i="1" ker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𝒇</m:t>
                          </m:r>
                        </m:sub>
                      </m:sSub>
                      <m:r>
                        <a:rPr lang="ru-RU" sz="2600" b="1" ker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sz="2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sz="2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Объект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259311" y="769908"/>
                <a:ext cx="5778500" cy="5572125"/>
              </a:xfrm>
              <a:blipFill>
                <a:blip r:embed="rId2"/>
                <a:stretch>
                  <a:fillRect l="-950" t="-1860" r="-1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Объект 5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6096000" y="758420"/>
                <a:ext cx="5856287" cy="557212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Плотность воздуха уменьшается с высотой по экспоненциальному закону:</a:t>
                </a:r>
                <a:endParaRPr lang="ru-RU" sz="24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𝝆</m:t>
                      </m:r>
                      <m:d>
                        <m:dPr>
                          <m:ctrlPr>
                            <a:rPr lang="ru-RU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4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𝝆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ru-RU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𝑯</m:t>
                              </m:r>
                            </m:den>
                          </m:f>
                        </m:sup>
                      </m:sSup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𝝆</m:t>
                        </m:r>
                      </m:e>
                      <m:sub>
                        <m: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ru-RU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— плотность на уровне моря,</a:t>
                </a:r>
                <a:endPara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 xmlns:m="http://schemas.openxmlformats.org/officeDocument/2006/math">
                    <m:r>
                      <a:rPr lang="ru-RU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𝑯</m:t>
                    </m:r>
                    <m:r>
                      <a:rPr lang="ru-RU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𝟒𝟕𝟎𝟎</m:t>
                    </m:r>
                    <m:r>
                      <m:rPr>
                        <m:nor/>
                      </m:rPr>
                      <a:rPr lang="ru-RU" sz="2400" b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м</m:t>
                    </m:r>
                  </m:oMath>
                </a14:m>
                <a:r>
                  <a:rPr lang="ru-RU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высота, на которой плотность уменьшается в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𝒆</m:t>
                    </m:r>
                  </m:oMath>
                </a14:m>
                <a:r>
                  <a:rPr lang="ru-RU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раз.</a:t>
                </a:r>
                <a:endParaRPr lang="ru-RU" sz="24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endParaRPr lang="ru-RU" sz="24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24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Сопротивление воздуха пропорционально квадрату скорости и определяется формулой:</a:t>
                </a:r>
                <a:endParaRPr lang="ru-RU" sz="20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m:rPr>
                              <m:nor/>
                            </m:rPr>
                            <a:rPr lang="ru-RU" sz="2000" b="1">
                              <a:solidFill>
                                <a:schemeClr val="bg1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 </m:t>
                          </m:r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sub>
                      </m:sSub>
                      <m:r>
                        <a:rPr lang="ru-RU" sz="20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sub>
                      </m:sSub>
                      <m:r>
                        <m:rPr>
                          <m:nor/>
                        </m:rPr>
                        <a:rPr lang="ru-RU" sz="20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 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𝝆</m:t>
                      </m:r>
                      <m:d>
                        <m:dPr>
                          <m:ctrlP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𝑺</m:t>
                      </m:r>
                      <m:r>
                        <m:rPr>
                          <m:nor/>
                        </m:rPr>
                        <a:rPr lang="ru-RU" sz="20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 </m:t>
                      </m:r>
                      <m:sSup>
                        <m:sSupPr>
                          <m:ctrlP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m:rPr>
                          <m:nor/>
                        </m:rPr>
                        <a:rPr lang="ru-RU" sz="20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 </m:t>
                      </m:r>
                      <m:f>
                        <m:fPr>
                          <m:ctrlP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𝒗</m:t>
                              </m:r>
                            </m:e>
                          </m:acc>
                        </m:num>
                        <m:den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den>
                      </m:f>
                      <m:r>
                        <a:rPr lang="ru-RU" sz="20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24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dirty="0" smtClean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2400" b="1" dirty="0" smtClean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где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ru-RU" sz="24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- коэффициент аэродинамического </a:t>
                </a:r>
                <a:r>
                  <a:rPr lang="ru-RU" sz="2400" b="1" dirty="0" smtClean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сопротивления</a:t>
                </a:r>
                <a:r>
                  <a:rPr lang="ru-RU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ru-RU" sz="24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для «Молния-М» равен 3.3</a:t>
                </a:r>
                <a:r>
                  <a:rPr lang="ru-RU" sz="2400" b="1" dirty="0" smtClean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2400" b="1" dirty="0" smtClean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ρ(y</a:t>
                </a:r>
                <a:r>
                  <a:rPr lang="ru-RU" sz="24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- плотность атмосферы на высоте y,  </a:t>
                </a:r>
                <a:endParaRPr lang="ru-RU" sz="2400" b="1" dirty="0" smtClean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r>
                  <a:rPr lang="ru-RU" sz="24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- характерная площадь,</a:t>
                </a:r>
                <a:endParaRPr lang="ru-RU" sz="2400" b="1" dirty="0" smtClean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𝒗</m:t>
                    </m:r>
                    <m:r>
                      <a:rPr lang="ru-RU" sz="20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2000" b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∥</m:t>
                    </m:r>
                    <m:acc>
                      <m:accPr>
                        <m:chr m:val="⃗"/>
                        <m:ctrlPr>
                          <a:rPr lang="ru-RU" sz="20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</m:acc>
                    <m:r>
                      <a:rPr lang="ru-RU" sz="2000" b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∥ </m:t>
                    </m:r>
                  </m:oMath>
                </a14:m>
                <a:r>
                  <a:rPr lang="ru-RU" sz="24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- модуль скорости ракеты</a:t>
                </a:r>
                <a:r>
                  <a:rPr lang="ru-RU" sz="2400" b="1" dirty="0" smtClean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endParaRPr lang="ru-RU" sz="2400" b="1" dirty="0" smtClean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22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Сила аэродинамического сопротивления направлена строго против </a:t>
                </a:r>
                <a:r>
                  <a:rPr lang="ru-RU" sz="22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вектора </a:t>
                </a:r>
                <a:r>
                  <a:rPr lang="ru-RU" sz="2200" b="1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скорости.</a:t>
                </a:r>
                <a:endParaRPr lang="ru-RU" sz="22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sz="24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Объект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6096000" y="758420"/>
                <a:ext cx="5856287" cy="5572125"/>
              </a:xfrm>
              <a:blipFill>
                <a:blip r:embed="rId3"/>
                <a:stretch>
                  <a:fillRect l="-1353" t="-2298" r="-2289" b="-13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D259E00-FA02-4991-BB1B-8AA49A57344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123825"/>
            <a:ext cx="10639425" cy="682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Физическая и математическая модель</a:t>
            </a:r>
            <a:endParaRPr lang="ru-RU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014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1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367839" y="885480"/>
                <a:ext cx="5728161" cy="5458170"/>
              </a:xfrm>
            </p:spPr>
            <p:txBody>
              <a:bodyPr>
                <a:normAutofit fontScale="62500" lnSpcReduction="20000"/>
              </a:bodyPr>
              <a:lstStyle/>
              <a:p>
                <a:pPr marL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3600" b="1" dirty="0" smtClean="0">
                    <a:solidFill>
                      <a:prstClr val="white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Гравитация</a:t>
                </a:r>
                <a:r>
                  <a:rPr lang="ru-RU" sz="3600" b="1" dirty="0">
                    <a:solidFill>
                      <a:prstClr val="white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3600" b="1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н</a:t>
                </a:r>
                <a:r>
                  <a:rPr lang="ru-RU" sz="3600" b="1" dirty="0" smtClean="0">
                    <a:solidFill>
                      <a:prstClr val="white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аправлена </a:t>
                </a:r>
                <a:r>
                  <a:rPr lang="ru-RU" sz="3600" b="1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вниз и зависит от высоты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ru-RU" sz="3600" b="1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Векторная форма:</a:t>
                </a:r>
                <a:endParaRPr lang="ru-RU" sz="3600" b="1" dirty="0">
                  <a:solidFill>
                    <a:prstClr val="white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sz="3600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en-US" sz="3600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𝒈</m:t>
                          </m:r>
                        </m:sub>
                      </m:sSub>
                      <m:r>
                        <a:rPr lang="ru-RU" sz="3600" b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600" b="1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𝒎</m:t>
                      </m:r>
                      <m:d>
                        <m:dPr>
                          <m:ctrlPr>
                            <a:rPr lang="ru-RU" sz="3600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3600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ru-RU" sz="3600" b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ru-RU" sz="3600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3600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𝒈</m:t>
                          </m:r>
                        </m:e>
                      </m:acc>
                      <m:d>
                        <m:dPr>
                          <m:ctrlPr>
                            <a:rPr lang="ru-RU" sz="3600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3600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d>
                      <m:r>
                        <a:rPr lang="ru-RU" sz="3600" b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3600" b="1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 </m:t>
                      </m:r>
                      <m:r>
                        <a:rPr lang="en-US" sz="3600" b="1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𝒈</m:t>
                      </m:r>
                      <m:d>
                        <m:dPr>
                          <m:ctrlPr>
                            <a:rPr lang="ru-RU" sz="3600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3600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d>
                      <m:r>
                        <a:rPr lang="ru-RU" sz="3600" b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600" b="1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𝑮</m:t>
                      </m:r>
                      <m:f>
                        <m:fPr>
                          <m:ctrlPr>
                            <a:rPr lang="ru-RU" sz="3600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3600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ru-RU" sz="3600" b="1">
                                  <a:solidFill>
                                    <a:prstClr val="white"/>
                                  </a:solidFill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мн</m:t>
                              </m:r>
                            </m:sub>
                          </m:sSub>
                        </m:num>
                        <m:den>
                          <m:r>
                            <a:rPr lang="ru-RU" sz="3600" b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3600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ru-RU" sz="3600" b="1">
                                  <a:solidFill>
                                    <a:prstClr val="white"/>
                                  </a:solidFill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мн</m:t>
                              </m:r>
                            </m:sub>
                          </m:sSub>
                          <m:r>
                            <a:rPr lang="ru-RU" sz="3600" b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3600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  <m:sSup>
                            <m:sSupPr>
                              <m:ctrlPr>
                                <a:rPr lang="ru-RU" sz="3600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3600" b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3600" b="1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ru-RU" sz="3600" b="1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</m:t>
                      </m:r>
                    </m:oMath>
                  </m:oMathPara>
                </a14:m>
                <a:endParaRPr lang="en-US" sz="36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3600" b="1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𝑮</m:t>
                    </m:r>
                  </m:oMath>
                </a14:m>
                <a:r>
                  <a:rPr lang="ru-RU" sz="3600" b="1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— гравитационная постоянная,</a:t>
                </a:r>
                <a:endParaRPr lang="en-US" sz="36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36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6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b>
                        <m:r>
                          <m:rPr>
                            <m:nor/>
                          </m:rPr>
                          <a:rPr lang="ru-RU" sz="3600" b="1">
                            <a:solidFill>
                              <a:prstClr val="white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мн</m:t>
                        </m:r>
                      </m:sub>
                    </m:sSub>
                  </m:oMath>
                </a14:m>
                <a:r>
                  <a:rPr lang="en-US" sz="3600" b="1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3600" b="1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— масса планеты,</a:t>
                </a:r>
                <a:endParaRPr lang="en-US" sz="36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3600" b="1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6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m:rPr>
                            <m:nor/>
                          </m:rPr>
                          <a:rPr lang="ru-RU" sz="3600" b="1">
                            <a:solidFill>
                              <a:prstClr val="white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мн</m:t>
                        </m:r>
                      </m:sub>
                    </m:sSub>
                  </m:oMath>
                </a14:m>
                <a:r>
                  <a:rPr lang="ru-RU" sz="3600" b="1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— радиус планеты.</a:t>
                </a:r>
                <a:endParaRPr lang="ru-RU" sz="3600" b="1" dirty="0">
                  <a:solidFill>
                    <a:prstClr val="white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endParaRPr lang="en-US" sz="36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3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Угол </a:t>
                </a:r>
                <a:r>
                  <a:rPr lang="ru-RU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наклона ракеты зависит от высоты и определяется как:</a:t>
                </a:r>
                <a:br>
                  <a:rPr lang="ru-RU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ru-RU" sz="36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𝜶</m:t>
                      </m:r>
                      <m:d>
                        <m:dPr>
                          <m:ctrlPr>
                            <a:rPr lang="ru-RU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36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u-RU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ru-RU" sz="36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𝟗𝟎</m:t>
                                    </m:r>
                                  </m:e>
                                  <m:sup>
                                    <m:r>
                                      <a:rPr lang="en-US" sz="3600" b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∘</m:t>
                                    </m:r>
                                  </m:sup>
                                </m:sSup>
                                <m:r>
                                  <a:rPr lang="en-US" sz="3600" b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d>
                                  <m:dPr>
                                    <m:ctrlPr>
                                      <a:rPr lang="ru-RU" sz="36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36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ru-RU" sz="36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36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𝒚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ru-RU" sz="36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𝒉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3600" b="1">
                                                <a:solidFill>
                                                  <a:schemeClr val="bg1"/>
                                                </a:solidFill>
                                                <a:latin typeface="Times New Roman" panose="020206030504050203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max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r>
                                  <a:rPr lang="en-US" sz="3600" b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36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  <m:r>
                                  <a:rPr lang="en-US" sz="3600" b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ru-RU" sz="36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3600" b="1">
                                        <a:solidFill>
                                          <a:schemeClr val="bg1"/>
                                        </a:solidFill>
                                        <a:latin typeface="Times New Roman" panose="020206030504050203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ru-RU" sz="36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3600" b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∘</m:t>
                                    </m:r>
                                  </m:sup>
                                </m:sSup>
                                <m:r>
                                  <a:rPr lang="en-US" sz="3600" b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36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  <m:r>
                                  <a:rPr lang="en-US" sz="3600" b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ru-RU" sz="36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3600" b="1">
                                        <a:solidFill>
                                          <a:schemeClr val="bg1"/>
                                        </a:solidFill>
                                        <a:latin typeface="Times New Roman" panose="020206030504050203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3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r>
                  <a:rPr lang="ru-RU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</a:t>
                </a:r>
                <a:r>
                  <a:rPr lang="en-US" sz="36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де</a:t>
                </a:r>
                <a:r>
                  <a:rPr lang="en-US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3600" b="1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 70 000</a:t>
                </a:r>
                <a:r>
                  <a:rPr lang="ru-RU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м.</a:t>
                </a:r>
                <a:endParaRPr lang="ru-RU" sz="36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14" name="Объект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67839" y="885480"/>
                <a:ext cx="5728161" cy="5458170"/>
              </a:xfrm>
              <a:blipFill>
                <a:blip r:embed="rId2"/>
                <a:stretch>
                  <a:fillRect l="-1489" t="-2679" r="-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бъект 15"/>
          <p:cNvSpPr>
            <a:spLocks noGrp="1"/>
          </p:cNvSpPr>
          <p:nvPr>
            <p:ph sz="quarter" idx="4"/>
          </p:nvPr>
        </p:nvSpPr>
        <p:spPr>
          <a:xfrm>
            <a:off x="5972175" y="885480"/>
            <a:ext cx="5591175" cy="53791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координат и силы, действующие на ракету</a:t>
            </a:r>
            <a:endParaRPr lang="en-US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2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2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2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2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2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200" b="1" dirty="0">
              <a:solidFill>
                <a:schemeClr val="bg1"/>
              </a:solidFill>
            </a:endParaRPr>
          </a:p>
          <a:p>
            <a:pPr marL="0" lvl="0" indent="0">
              <a:spcBef>
                <a:spcPts val="180"/>
              </a:spcBef>
              <a:spcAft>
                <a:spcPts val="180"/>
              </a:spcAft>
              <a:buNone/>
            </a:pPr>
            <a:endParaRPr lang="ru-RU" sz="2200" b="1" dirty="0">
              <a:solidFill>
                <a:prstClr val="white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180"/>
              </a:spcBef>
              <a:spcAft>
                <a:spcPts val="180"/>
              </a:spcAft>
              <a:buNone/>
            </a:pPr>
            <a:endParaRPr lang="ru-RU" sz="2200" b="1" dirty="0">
              <a:solidFill>
                <a:prstClr val="white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180"/>
              </a:spcBef>
              <a:spcAft>
                <a:spcPts val="180"/>
              </a:spcAft>
              <a:buNone/>
            </a:pPr>
            <a:endParaRPr lang="en-US" sz="2200" b="1" dirty="0">
              <a:solidFill>
                <a:prstClr val="white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180"/>
              </a:spcBef>
              <a:spcAft>
                <a:spcPts val="180"/>
              </a:spcAft>
              <a:buNone/>
            </a:pPr>
            <a:r>
              <a:rPr lang="ru-RU" sz="2200" b="1" dirty="0" smtClean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Время </a:t>
            </a:r>
            <a:r>
              <a:rPr lang="ru-RU" sz="2200" b="1" dirty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отсоединения ступеней считается малым и не учитывается в расчётах.</a:t>
            </a:r>
            <a:endParaRPr lang="ru-RU" sz="2200" b="1" dirty="0">
              <a:solidFill>
                <a:prstClr val="white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b="1" dirty="0">
              <a:solidFill>
                <a:schemeClr val="bg1"/>
              </a:solidFill>
            </a:endParaRPr>
          </a:p>
        </p:txBody>
      </p:sp>
      <p:sp>
        <p:nvSpPr>
          <p:cNvPr id="18" name="Заголовок 6">
            <a:extLst>
              <a:ext uri="{FF2B5EF4-FFF2-40B4-BE49-F238E27FC236}">
                <a16:creationId xmlns:a16="http://schemas.microsoft.com/office/drawing/2014/main" id="{CD259E00-FA02-4991-BB1B-8AA49A57344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123825"/>
            <a:ext cx="10639425" cy="682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Физическая и математическая модель</a:t>
            </a:r>
            <a:endParaRPr lang="ru-RU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0" name="Рисунок 19"/>
          <p:cNvPicPr/>
          <p:nvPr/>
        </p:nvPicPr>
        <p:blipFill rotWithShape="1">
          <a:blip r:embed="rId3"/>
          <a:srcRect b="8475"/>
          <a:stretch>
            <a:fillRect/>
          </a:stretch>
        </p:blipFill>
        <p:spPr bwMode="auto">
          <a:xfrm>
            <a:off x="6544540" y="1505109"/>
            <a:ext cx="3551960" cy="36776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61551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897398" y="655370"/>
                <a:ext cx="5570077" cy="5833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ru-RU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Для описания</a:t>
                </a:r>
                <a: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движения ракеты в системе координат </a:t>
                </a:r>
                <a14:m>
                  <m:oMath xmlns:m="http://schemas.openxmlformats.org/officeDocument/2006/math">
                    <m:r>
                      <a:rPr lang="ru-RU" sz="1600" b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6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ru-RU" sz="1600" b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6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ru-RU" sz="1600" b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вводятся следующие обозначения:</a:t>
                </a:r>
                <a:b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— горизонтальная координата </a:t>
                </a:r>
                <a:b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— вертикальная координата </a:t>
                </a:r>
                <a:b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sub>
                    </m:sSub>
                    <m:r>
                      <a:rPr lang="ru-RU" sz="1600" b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ru-RU" sz="16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6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sub>
                    </m:sSub>
                    <m:r>
                      <a:rPr lang="ru-RU" sz="1600" b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ru-RU" sz="16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6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— проекции скорости на оси</a:t>
                </a:r>
                <a:b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𝒗</m:t>
                    </m:r>
                    <m:r>
                      <a:rPr lang="ru-RU" sz="1600" b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16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ru-RU" sz="16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sub>
                          <m:sup>
                            <m:r>
                              <a:rPr lang="ru-RU" sz="16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ru-RU" sz="1600" b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ru-RU" sz="16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sub>
                          <m:sup>
                            <m:r>
                              <a:rPr lang="ru-RU" sz="1600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rad>
                  </m:oMath>
                </a14:m>
                <a: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— полная скорость</a:t>
                </a:r>
                <a:endParaRPr lang="ru-RU" sz="14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600"/>
                  </a:spcAft>
                </a:pPr>
                <a:r>
                  <a:rPr lang="ru-RU" sz="1600" b="1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Суммарная сила, действующая на ракету:</a:t>
                </a:r>
                <a:br>
                  <a:rPr lang="ru-RU" sz="1600" b="1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endParaRPr lang="ru-RU" sz="1400" b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b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∑</m:t>
                      </m:r>
                      <m:acc>
                        <m:accPr>
                          <m:chr m:val="⃗"/>
                          <m:ctrlPr>
                            <a:rPr lang="ru-RU" sz="16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ru-RU" sz="16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𝑭</m:t>
                          </m:r>
                        </m:e>
                      </m:acc>
                      <m:r>
                        <a:rPr lang="ru-RU" sz="1600" b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m:rPr>
                              <m:nor/>
                            </m:rPr>
                            <a:rPr lang="ru-RU" sz="1600" b="1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тяги</m:t>
                          </m:r>
                        </m:sub>
                      </m:sSub>
                      <m:r>
                        <a:rPr lang="ru-RU" sz="1600" b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ru-RU" sz="16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sub>
                      </m:sSub>
                      <m:r>
                        <a:rPr lang="ru-RU" sz="1600" b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ru-RU" sz="16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ru-RU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sub>
                      </m:sSub>
                      <m:r>
                        <a:rPr lang="ru-RU" sz="16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Bef>
                    <a:spcPts val="400"/>
                  </a:spcBef>
                  <a:spcAft>
                    <a:spcPts val="200"/>
                  </a:spcAft>
                </a:pPr>
                <a:r>
                  <a:rPr lang="ru-RU" sz="1600" b="1" kern="1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Ускорения в проекциях</a:t>
                </a:r>
                <a:endParaRPr lang="ru-RU" sz="1400" b="1" i="1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Компоненты ускорения в проекциях на оси 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𝑶𝑿</m:t>
                    </m:r>
                  </m:oMath>
                </a14:m>
                <a: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𝑶𝒀</m:t>
                    </m:r>
                  </m:oMath>
                </a14:m>
                <a: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br>
                  <a:rPr lang="ru-RU" sz="16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sub>
                      </m:sSub>
                      <m:r>
                        <a:rPr lang="ru-RU" sz="1600" b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тяги</m:t>
                              </m:r>
                            </m:sub>
                          </m:sSub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𝒄𝒐𝒔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𝜶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den>
                          </m:f>
                          <m:sSub>
                            <m:sSubPr>
                              <m:ctrlP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𝒅</m:t>
                              </m:r>
                            </m:sub>
                          </m:sSub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𝝆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𝑺</m:t>
                          </m:r>
                          <m:sSup>
                            <m:sSupPr>
                              <m:ctrlP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𝒄𝒐𝒔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𝜶</m:t>
                          </m:r>
                        </m:num>
                        <m:den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1600" b="1" i="1" kern="1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600" b="1" i="1" kern="1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  <m:r>
                            <a:rPr lang="en-US" sz="1600" b="1" i="1" kern="1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1400" b="1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600"/>
                  </a:spcAft>
                </a:pPr>
                <a:r>
                  <a:rPr lang="ru-RU" sz="1600" b="1" kern="1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ru-RU" sz="800" b="1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sub>
                      </m:sSub>
                      <m:r>
                        <a:rPr lang="ru-RU" sz="1600" b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тяги</m:t>
                              </m:r>
                            </m:sub>
                          </m:sSub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𝒔𝒊𝒏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𝜶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den>
                          </m:f>
                          <m:sSub>
                            <m:sSubPr>
                              <m:ctrlP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𝒅</m:t>
                              </m:r>
                            </m:sub>
                          </m:sSub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𝝆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𝑺</m:t>
                          </m:r>
                          <m:sSup>
                            <m:sSupPr>
                              <m:ctrlP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𝒔𝒊𝒏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𝜶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1600" b="1" i="1" kern="1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600" b="1" i="1" kern="1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  <m:r>
                            <a:rPr lang="en-US" sz="1600" b="1" i="1" kern="1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ru-RU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num>
                        <m:den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1600" b="1" i="1" kern="1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600" b="1" i="1" kern="1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  <m:r>
                            <a:rPr lang="en-US" sz="1600" b="1" i="1" kern="1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1400" b="1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398" y="655370"/>
                <a:ext cx="5570077" cy="5833135"/>
              </a:xfrm>
              <a:prstGeom prst="rect">
                <a:avLst/>
              </a:prstGeom>
              <a:blipFill>
                <a:blip r:embed="rId2"/>
                <a:stretch>
                  <a:fillRect l="-547" t="-3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6224665" y="1222285"/>
                <a:ext cx="5510135" cy="3922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ru-RU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Система дифференциальных уравнений движения:</a:t>
                </a:r>
                <a:br>
                  <a:rPr lang="ru-RU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ru-RU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b="1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  <m:r>
                                  <a:rPr lang="ru-RU" b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ru-RU" b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𝒗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ru-RU" b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𝑭</m:t>
                                        </m:r>
                                      </m:e>
                                      <m:sub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тяги</m:t>
                                        </m:r>
                                      </m:sub>
                                    </m:sSub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𝒄𝒐𝒔</m:t>
                                    </m:r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num>
                                      <m:den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𝑪</m:t>
                                        </m:r>
                                      </m:e>
                                      <m:sub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𝒅</m:t>
                                        </m:r>
                                      </m:sub>
                                    </m:sSub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𝝆</m:t>
                                    </m:r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𝑺</m:t>
                                    </m:r>
                                    <m:sSup>
                                      <m:sSupPr>
                                        <m:ctrlP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𝒗</m:t>
                                        </m:r>
                                      </m:e>
                                      <m:sup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𝒄𝒐𝒔</m:t>
                                    </m:r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</m:num>
                                  <m:den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𝒎</m:t>
                                    </m:r>
                                    <m:r>
                                      <a:rPr lang="en-US" b="1" i="1" kern="10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kern="10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  <m:r>
                                      <a:rPr lang="en-US" b="1" i="1" kern="10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  <m:r>
                                  <a:rPr lang="ru-RU" b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  <m:r>
                                  <a:rPr lang="ru-RU" b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a:rPr lang="ru-RU" b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𝒗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a:rPr lang="ru-RU" b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𝑭</m:t>
                                        </m:r>
                                      </m:e>
                                      <m:sub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тяги</m:t>
                                        </m:r>
                                      </m:sub>
                                    </m:sSub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𝒔𝒊𝒏</m:t>
                                    </m:r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num>
                                      <m:den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𝑪</m:t>
                                        </m:r>
                                      </m:e>
                                      <m:sub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𝒅</m:t>
                                        </m:r>
                                      </m:sub>
                                    </m:sSub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𝝆</m:t>
                                    </m:r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𝑺</m:t>
                                    </m:r>
                                    <m:sSup>
                                      <m:sSupPr>
                                        <m:ctrlP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𝒗</m:t>
                                        </m:r>
                                      </m:e>
                                      <m:sup>
                                        <m:r>
                                          <a:rPr lang="ru-RU" b="1" i="1" kern="1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𝒔𝒊𝒏</m:t>
                                    </m:r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𝜶</m:t>
                                    </m:r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𝒎</m:t>
                                    </m:r>
                                    <m:r>
                                      <a:rPr lang="en-US" b="1" i="1" kern="10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kern="10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  <m:r>
                                      <a:rPr lang="en-US" b="1" i="1" kern="10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𝒈</m:t>
                                    </m:r>
                                    <m:d>
                                      <m:dPr>
                                        <m:ctrlPr>
                                          <a:rPr lang="ru-RU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ru-RU" b="1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𝒎</m:t>
                                    </m:r>
                                    <m:r>
                                      <a:rPr lang="en-US" b="1" i="1" kern="10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kern="10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  <m:r>
                                      <a:rPr lang="en-US" b="1" i="1" kern="10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  <m:r>
                                  <a:rPr lang="ru-RU" b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b="1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ru-RU" sz="1600" b="1" kern="100" dirty="0">
                  <a:solidFill>
                    <a:schemeClr val="bg1"/>
                  </a:solidFill>
                  <a:latin typeface="Arial Black" panose="020B0A040201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665" y="1222285"/>
                <a:ext cx="5510135" cy="3922420"/>
              </a:xfrm>
              <a:prstGeom prst="rect">
                <a:avLst/>
              </a:prstGeom>
              <a:blipFill>
                <a:blip r:embed="rId3"/>
                <a:stretch>
                  <a:fillRect l="-885" t="-9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6">
            <a:extLst>
              <a:ext uri="{FF2B5EF4-FFF2-40B4-BE49-F238E27FC236}">
                <a16:creationId xmlns:a16="http://schemas.microsoft.com/office/drawing/2014/main" id="{CD259E00-FA02-4991-BB1B-8AA49A57344A}"/>
              </a:ext>
            </a:extLst>
          </p:cNvPr>
          <p:cNvSpPr txBox="1">
            <a:spLocks/>
          </p:cNvSpPr>
          <p:nvPr/>
        </p:nvSpPr>
        <p:spPr>
          <a:xfrm>
            <a:off x="0" y="123825"/>
            <a:ext cx="10639425" cy="68262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Физическая и математическая модель</a:t>
            </a:r>
            <a:endParaRPr lang="ru-RU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5609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685</TotalTime>
  <Words>1850</Words>
  <Application>Microsoft Office PowerPoint</Application>
  <PresentationFormat>Широкоэкранный</PresentationFormat>
  <Paragraphs>158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8" baseType="lpstr">
      <vt:lpstr>맑은 고딕</vt:lpstr>
      <vt:lpstr>Arial</vt:lpstr>
      <vt:lpstr>Arial Black</vt:lpstr>
      <vt:lpstr>Calibri</vt:lpstr>
      <vt:lpstr>Calibri Light</vt:lpstr>
      <vt:lpstr>Cambria Math</vt:lpstr>
      <vt:lpstr>Symbol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Спускаемый аппарат</vt:lpstr>
      <vt:lpstr>Ракета носитель «Молния - М»</vt:lpstr>
      <vt:lpstr>Презентация PowerPoint</vt:lpstr>
      <vt:lpstr>Физическая и математическая модель</vt:lpstr>
      <vt:lpstr>Физическая и математическая модель</vt:lpstr>
      <vt:lpstr>Презентация PowerPoint</vt:lpstr>
      <vt:lpstr>Презентация PowerPoint</vt:lpstr>
      <vt:lpstr>Симуляция в KSP</vt:lpstr>
      <vt:lpstr>Презентация PowerPoint</vt:lpstr>
      <vt:lpstr>Программная реализация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Миссия Венера – 7</dc:title>
  <dc:creator>User</dc:creator>
  <cp:lastModifiedBy>User</cp:lastModifiedBy>
  <cp:revision>69</cp:revision>
  <dcterms:created xsi:type="dcterms:W3CDTF">2025-12-16T10:45:16Z</dcterms:created>
  <dcterms:modified xsi:type="dcterms:W3CDTF">2025-12-21T07:52:18Z</dcterms:modified>
</cp:coreProperties>
</file>